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70" r:id="rId3"/>
    <p:sldId id="257" r:id="rId4"/>
    <p:sldId id="258" r:id="rId5"/>
    <p:sldId id="266" r:id="rId6"/>
    <p:sldId id="260" r:id="rId7"/>
    <p:sldId id="271" r:id="rId8"/>
    <p:sldId id="272" r:id="rId9"/>
    <p:sldId id="268" r:id="rId10"/>
    <p:sldId id="261" r:id="rId11"/>
    <p:sldId id="273" r:id="rId12"/>
    <p:sldId id="274" r:id="rId13"/>
    <p:sldId id="275" r:id="rId14"/>
    <p:sldId id="269" r:id="rId15"/>
    <p:sldId id="263" r:id="rId16"/>
    <p:sldId id="276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48"/>
    <p:restoredTop sz="94694"/>
  </p:normalViewPr>
  <p:slideViewPr>
    <p:cSldViewPr snapToGrid="0">
      <p:cViewPr varScale="1">
        <p:scale>
          <a:sx n="121" d="100"/>
          <a:sy n="121" d="100"/>
        </p:scale>
        <p:origin x="832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931A8F-6E95-483A-A525-FD18B69CF420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B7A2A43-E6B3-40D2-BA62-1844D9E53C2F}">
      <dgm:prSet/>
      <dgm:spPr/>
      <dgm:t>
        <a:bodyPr/>
        <a:lstStyle/>
        <a:p>
          <a:r>
            <a:rPr lang="en-US"/>
            <a:t>Compile</a:t>
          </a:r>
        </a:p>
      </dgm:t>
    </dgm:pt>
    <dgm:pt modelId="{089BACD8-2E1C-4165-B393-93F105284947}" type="parTrans" cxnId="{7746ACE2-0350-4600-8D0D-C17F553C4918}">
      <dgm:prSet/>
      <dgm:spPr/>
      <dgm:t>
        <a:bodyPr/>
        <a:lstStyle/>
        <a:p>
          <a:endParaRPr lang="en-US"/>
        </a:p>
      </dgm:t>
    </dgm:pt>
    <dgm:pt modelId="{535F7D9F-2313-4B9D-A8B1-C92FACBF8CC4}" type="sibTrans" cxnId="{7746ACE2-0350-4600-8D0D-C17F553C4918}">
      <dgm:prSet/>
      <dgm:spPr/>
      <dgm:t>
        <a:bodyPr/>
        <a:lstStyle/>
        <a:p>
          <a:endParaRPr lang="en-US"/>
        </a:p>
      </dgm:t>
    </dgm:pt>
    <dgm:pt modelId="{123AA2B3-432E-40F8-AC4F-93CCE9D3908F}">
      <dgm:prSet/>
      <dgm:spPr/>
      <dgm:t>
        <a:bodyPr/>
        <a:lstStyle/>
        <a:p>
          <a:r>
            <a:rPr lang="en-US"/>
            <a:t>Compile Java Code</a:t>
          </a:r>
        </a:p>
      </dgm:t>
    </dgm:pt>
    <dgm:pt modelId="{756D7A51-B209-42CE-B961-A66AAE80EA13}" type="parTrans" cxnId="{9CA865F1-2462-4109-92AD-82EFEE21D1B9}">
      <dgm:prSet/>
      <dgm:spPr/>
      <dgm:t>
        <a:bodyPr/>
        <a:lstStyle/>
        <a:p>
          <a:endParaRPr lang="en-US"/>
        </a:p>
      </dgm:t>
    </dgm:pt>
    <dgm:pt modelId="{6EAD35FA-D5B9-492C-9F72-1A87078F0A9E}" type="sibTrans" cxnId="{9CA865F1-2462-4109-92AD-82EFEE21D1B9}">
      <dgm:prSet/>
      <dgm:spPr/>
      <dgm:t>
        <a:bodyPr/>
        <a:lstStyle/>
        <a:p>
          <a:endParaRPr lang="en-US"/>
        </a:p>
      </dgm:t>
    </dgm:pt>
    <dgm:pt modelId="{1EA6C2E5-9020-4196-835B-11B7B435563E}">
      <dgm:prSet/>
      <dgm:spPr/>
      <dgm:t>
        <a:bodyPr/>
        <a:lstStyle/>
        <a:p>
          <a:r>
            <a:rPr lang="en-US"/>
            <a:t># Create output directory</a:t>
          </a:r>
        </a:p>
      </dgm:t>
    </dgm:pt>
    <dgm:pt modelId="{589774BB-10A2-40E6-A9FB-131FC146E28F}" type="parTrans" cxnId="{4560B530-B090-4B10-8C58-A5001ADB7081}">
      <dgm:prSet/>
      <dgm:spPr/>
      <dgm:t>
        <a:bodyPr/>
        <a:lstStyle/>
        <a:p>
          <a:endParaRPr lang="en-US"/>
        </a:p>
      </dgm:t>
    </dgm:pt>
    <dgm:pt modelId="{9C5EF634-FDDA-4286-9D97-12C73488A177}" type="sibTrans" cxnId="{4560B530-B090-4B10-8C58-A5001ADB7081}">
      <dgm:prSet/>
      <dgm:spPr/>
      <dgm:t>
        <a:bodyPr/>
        <a:lstStyle/>
        <a:p>
          <a:endParaRPr lang="en-US"/>
        </a:p>
      </dgm:t>
    </dgm:pt>
    <dgm:pt modelId="{B0C44CD1-E83D-4E5F-8D8D-7FF350EF9C0B}">
      <dgm:prSet/>
      <dgm:spPr/>
      <dgm:t>
        <a:bodyPr/>
        <a:lstStyle/>
        <a:p>
          <a:r>
            <a:rPr lang="en-US"/>
            <a:t>mkdir -p bin</a:t>
          </a:r>
        </a:p>
      </dgm:t>
    </dgm:pt>
    <dgm:pt modelId="{8185E71D-FD4C-485E-8FD6-A7E4D7B821CA}" type="parTrans" cxnId="{0F28DBAC-30CC-4878-A986-A8D41A8697AE}">
      <dgm:prSet/>
      <dgm:spPr/>
      <dgm:t>
        <a:bodyPr/>
        <a:lstStyle/>
        <a:p>
          <a:endParaRPr lang="en-US"/>
        </a:p>
      </dgm:t>
    </dgm:pt>
    <dgm:pt modelId="{E9EE75DA-46C8-486C-BB02-A1175B6BA07F}" type="sibTrans" cxnId="{0F28DBAC-30CC-4878-A986-A8D41A8697AE}">
      <dgm:prSet/>
      <dgm:spPr/>
      <dgm:t>
        <a:bodyPr/>
        <a:lstStyle/>
        <a:p>
          <a:endParaRPr lang="en-US"/>
        </a:p>
      </dgm:t>
    </dgm:pt>
    <dgm:pt modelId="{EE62B67B-452A-4953-B128-32E58B1B4126}">
      <dgm:prSet/>
      <dgm:spPr/>
      <dgm:t>
        <a:bodyPr/>
        <a:lstStyle/>
        <a:p>
          <a:r>
            <a:rPr lang="en-US"/>
            <a:t># Compile Java files</a:t>
          </a:r>
        </a:p>
      </dgm:t>
    </dgm:pt>
    <dgm:pt modelId="{C78B0E44-9BAB-4B84-AF08-F386ED0A9823}" type="parTrans" cxnId="{75B43353-1E7B-40EC-9BC3-ED03864E1495}">
      <dgm:prSet/>
      <dgm:spPr/>
      <dgm:t>
        <a:bodyPr/>
        <a:lstStyle/>
        <a:p>
          <a:endParaRPr lang="en-US"/>
        </a:p>
      </dgm:t>
    </dgm:pt>
    <dgm:pt modelId="{1682DC64-A922-4D00-8B89-4E583B158D79}" type="sibTrans" cxnId="{75B43353-1E7B-40EC-9BC3-ED03864E1495}">
      <dgm:prSet/>
      <dgm:spPr/>
      <dgm:t>
        <a:bodyPr/>
        <a:lstStyle/>
        <a:p>
          <a:endParaRPr lang="en-US"/>
        </a:p>
      </dgm:t>
    </dgm:pt>
    <dgm:pt modelId="{13122C60-46E9-4018-AE3E-06700B88597E}">
      <dgm:prSet/>
      <dgm:spPr/>
      <dgm:t>
        <a:bodyPr/>
        <a:lstStyle/>
        <a:p>
          <a:r>
            <a:rPr lang="en-US"/>
            <a:t>javac -d bin src/main/java/com/expensetracker/model/*.java</a:t>
          </a:r>
        </a:p>
      </dgm:t>
    </dgm:pt>
    <dgm:pt modelId="{92243724-25DF-4377-BF06-E859B4FDAFFA}" type="parTrans" cxnId="{688050FB-885E-49CF-A8E0-EC010EFB8368}">
      <dgm:prSet/>
      <dgm:spPr/>
      <dgm:t>
        <a:bodyPr/>
        <a:lstStyle/>
        <a:p>
          <a:endParaRPr lang="en-US"/>
        </a:p>
      </dgm:t>
    </dgm:pt>
    <dgm:pt modelId="{0D1C12C4-8755-4817-8656-99B2B4ACEA48}" type="sibTrans" cxnId="{688050FB-885E-49CF-A8E0-EC010EFB8368}">
      <dgm:prSet/>
      <dgm:spPr/>
      <dgm:t>
        <a:bodyPr/>
        <a:lstStyle/>
        <a:p>
          <a:endParaRPr lang="en-US"/>
        </a:p>
      </dgm:t>
    </dgm:pt>
    <dgm:pt modelId="{6C03DE4F-9F3A-4715-B90A-DE949F8A6111}">
      <dgm:prSet/>
      <dgm:spPr/>
      <dgm:t>
        <a:bodyPr/>
        <a:lstStyle/>
        <a:p>
          <a:r>
            <a:rPr lang="en-US"/>
            <a:t>javac -d bin -cp bin src/main/java/com/expensetracker/service/*.java</a:t>
          </a:r>
        </a:p>
      </dgm:t>
    </dgm:pt>
    <dgm:pt modelId="{0DF476DA-5D23-40A0-995B-256E5B66F315}" type="parTrans" cxnId="{6455F3C4-CE05-4300-9A50-D177E01B2AD7}">
      <dgm:prSet/>
      <dgm:spPr/>
      <dgm:t>
        <a:bodyPr/>
        <a:lstStyle/>
        <a:p>
          <a:endParaRPr lang="en-US"/>
        </a:p>
      </dgm:t>
    </dgm:pt>
    <dgm:pt modelId="{F0BF30F5-4006-4C3E-8AA4-DC842355AEF1}" type="sibTrans" cxnId="{6455F3C4-CE05-4300-9A50-D177E01B2AD7}">
      <dgm:prSet/>
      <dgm:spPr/>
      <dgm:t>
        <a:bodyPr/>
        <a:lstStyle/>
        <a:p>
          <a:endParaRPr lang="en-US"/>
        </a:p>
      </dgm:t>
    </dgm:pt>
    <dgm:pt modelId="{72D79025-7004-4D76-AA7C-5DEC569DFDAF}">
      <dgm:prSet/>
      <dgm:spPr/>
      <dgm:t>
        <a:bodyPr/>
        <a:lstStyle/>
        <a:p>
          <a:r>
            <a:rPr lang="en-US"/>
            <a:t>javac -d bin -cp bin src/main/java/com/expensetracker/server/*.java</a:t>
          </a:r>
        </a:p>
      </dgm:t>
    </dgm:pt>
    <dgm:pt modelId="{D767AD36-F8B3-48BC-88EB-E866D2EA0606}" type="parTrans" cxnId="{358251C8-D616-4B20-9300-1BB26B3429D4}">
      <dgm:prSet/>
      <dgm:spPr/>
      <dgm:t>
        <a:bodyPr/>
        <a:lstStyle/>
        <a:p>
          <a:endParaRPr lang="en-US"/>
        </a:p>
      </dgm:t>
    </dgm:pt>
    <dgm:pt modelId="{B7AE6F15-B6E1-42A7-AEFC-A0EB5DDA23CB}" type="sibTrans" cxnId="{358251C8-D616-4B20-9300-1BB26B3429D4}">
      <dgm:prSet/>
      <dgm:spPr/>
      <dgm:t>
        <a:bodyPr/>
        <a:lstStyle/>
        <a:p>
          <a:endParaRPr lang="en-US"/>
        </a:p>
      </dgm:t>
    </dgm:pt>
    <dgm:pt modelId="{B5C8A4A1-5D85-4F97-9B2C-C1FA151EC776}">
      <dgm:prSet/>
      <dgm:spPr/>
      <dgm:t>
        <a:bodyPr/>
        <a:lstStyle/>
        <a:p>
          <a:r>
            <a:rPr lang="en-US"/>
            <a:t>Run</a:t>
          </a:r>
        </a:p>
      </dgm:t>
    </dgm:pt>
    <dgm:pt modelId="{F99E014D-CDF3-4D00-A5C2-9C4D768FECA4}" type="parTrans" cxnId="{7D980DF1-D97C-4C6E-BE3D-FDA172F5EE82}">
      <dgm:prSet/>
      <dgm:spPr/>
      <dgm:t>
        <a:bodyPr/>
        <a:lstStyle/>
        <a:p>
          <a:endParaRPr lang="en-US"/>
        </a:p>
      </dgm:t>
    </dgm:pt>
    <dgm:pt modelId="{1790813F-335D-4A6D-88F0-623AF6308E93}" type="sibTrans" cxnId="{7D980DF1-D97C-4C6E-BE3D-FDA172F5EE82}">
      <dgm:prSet/>
      <dgm:spPr/>
      <dgm:t>
        <a:bodyPr/>
        <a:lstStyle/>
        <a:p>
          <a:endParaRPr lang="en-US"/>
        </a:p>
      </dgm:t>
    </dgm:pt>
    <dgm:pt modelId="{919C51AD-7B2F-46EA-A3E4-800077245A45}">
      <dgm:prSet/>
      <dgm:spPr/>
      <dgm:t>
        <a:bodyPr/>
        <a:lstStyle/>
        <a:p>
          <a:r>
            <a:rPr lang="en-US"/>
            <a:t>Run the Server</a:t>
          </a:r>
        </a:p>
      </dgm:t>
    </dgm:pt>
    <dgm:pt modelId="{6D2D142D-3D84-40B6-8E6A-1ECB914FFD54}" type="parTrans" cxnId="{98CA7053-7585-43D7-B1C8-1716DF6912F2}">
      <dgm:prSet/>
      <dgm:spPr/>
      <dgm:t>
        <a:bodyPr/>
        <a:lstStyle/>
        <a:p>
          <a:endParaRPr lang="en-US"/>
        </a:p>
      </dgm:t>
    </dgm:pt>
    <dgm:pt modelId="{B99E1EF8-C079-40D7-8A93-6222E4AC7E83}" type="sibTrans" cxnId="{98CA7053-7585-43D7-B1C8-1716DF6912F2}">
      <dgm:prSet/>
      <dgm:spPr/>
      <dgm:t>
        <a:bodyPr/>
        <a:lstStyle/>
        <a:p>
          <a:endParaRPr lang="en-US"/>
        </a:p>
      </dgm:t>
    </dgm:pt>
    <dgm:pt modelId="{543F8EB5-5668-4BFE-BBCE-C63449E81F3D}">
      <dgm:prSet/>
      <dgm:spPr/>
      <dgm:t>
        <a:bodyPr/>
        <a:lstStyle/>
        <a:p>
          <a:r>
            <a:rPr lang="en-US"/>
            <a:t>java -cp bin com.expensetracker.server.ExpenseServer</a:t>
          </a:r>
        </a:p>
      </dgm:t>
    </dgm:pt>
    <dgm:pt modelId="{4CD4D3B1-F65D-4D96-82B7-62D8F92113E9}" type="parTrans" cxnId="{6FA450CD-62BF-42EA-9219-93A7B5DEFA55}">
      <dgm:prSet/>
      <dgm:spPr/>
      <dgm:t>
        <a:bodyPr/>
        <a:lstStyle/>
        <a:p>
          <a:endParaRPr lang="en-US"/>
        </a:p>
      </dgm:t>
    </dgm:pt>
    <dgm:pt modelId="{BCFDD5CF-7A85-4A0A-8CD7-FAAF9C341A96}" type="sibTrans" cxnId="{6FA450CD-62BF-42EA-9219-93A7B5DEFA55}">
      <dgm:prSet/>
      <dgm:spPr/>
      <dgm:t>
        <a:bodyPr/>
        <a:lstStyle/>
        <a:p>
          <a:endParaRPr lang="en-US"/>
        </a:p>
      </dgm:t>
    </dgm:pt>
    <dgm:pt modelId="{41D61352-0FB5-4F33-B17C-E34436C0A9AE}">
      <dgm:prSet/>
      <dgm:spPr/>
      <dgm:t>
        <a:bodyPr/>
        <a:lstStyle/>
        <a:p>
          <a:r>
            <a:rPr lang="en-US"/>
            <a:t>Expected Output:</a:t>
          </a:r>
        </a:p>
      </dgm:t>
    </dgm:pt>
    <dgm:pt modelId="{AF3AE640-8D89-4752-A36A-473A90322A05}" type="parTrans" cxnId="{14E6F700-7FCD-4A89-8ABC-6C7E4CB4F5B5}">
      <dgm:prSet/>
      <dgm:spPr/>
      <dgm:t>
        <a:bodyPr/>
        <a:lstStyle/>
        <a:p>
          <a:endParaRPr lang="en-US"/>
        </a:p>
      </dgm:t>
    </dgm:pt>
    <dgm:pt modelId="{2AB14692-714C-4496-8F69-6D9DC4B5875B}" type="sibTrans" cxnId="{14E6F700-7FCD-4A89-8ABC-6C7E4CB4F5B5}">
      <dgm:prSet/>
      <dgm:spPr/>
      <dgm:t>
        <a:bodyPr/>
        <a:lstStyle/>
        <a:p>
          <a:endParaRPr lang="en-US"/>
        </a:p>
      </dgm:t>
    </dgm:pt>
    <dgm:pt modelId="{E0175994-869E-4078-8798-C876BF8FF53F}">
      <dgm:prSet/>
      <dgm:spPr/>
      <dgm:t>
        <a:bodyPr/>
        <a:lstStyle/>
        <a:p>
          <a:r>
            <a:rPr lang="en-US"/>
            <a:t>Server started on port 8080</a:t>
          </a:r>
        </a:p>
      </dgm:t>
    </dgm:pt>
    <dgm:pt modelId="{8F89CC27-0F4C-47BA-88E4-683341B6DE0D}" type="parTrans" cxnId="{13A23B6B-F71C-4029-8056-BDEC8FD141A6}">
      <dgm:prSet/>
      <dgm:spPr/>
      <dgm:t>
        <a:bodyPr/>
        <a:lstStyle/>
        <a:p>
          <a:endParaRPr lang="en-US"/>
        </a:p>
      </dgm:t>
    </dgm:pt>
    <dgm:pt modelId="{919E8501-F15E-473A-95FD-C5AEC6F47ED6}" type="sibTrans" cxnId="{13A23B6B-F71C-4029-8056-BDEC8FD141A6}">
      <dgm:prSet/>
      <dgm:spPr/>
      <dgm:t>
        <a:bodyPr/>
        <a:lstStyle/>
        <a:p>
          <a:endParaRPr lang="en-US"/>
        </a:p>
      </dgm:t>
    </dgm:pt>
    <dgm:pt modelId="{16655D9B-FC7E-45EE-9AC4-15C7379994E4}">
      <dgm:prSet/>
      <dgm:spPr/>
      <dgm:t>
        <a:bodyPr/>
        <a:lstStyle/>
        <a:p>
          <a:r>
            <a:rPr lang="en-US"/>
            <a:t>Open http://localhost:8080 in your browser</a:t>
          </a:r>
        </a:p>
      </dgm:t>
    </dgm:pt>
    <dgm:pt modelId="{B3934688-821A-41B7-91C2-0E055EFDA72B}" type="parTrans" cxnId="{B53233D9-5605-4119-92BE-E415C4E9DBA4}">
      <dgm:prSet/>
      <dgm:spPr/>
      <dgm:t>
        <a:bodyPr/>
        <a:lstStyle/>
        <a:p>
          <a:endParaRPr lang="en-US"/>
        </a:p>
      </dgm:t>
    </dgm:pt>
    <dgm:pt modelId="{CBF5A16D-6944-49D9-8527-CE8EC0221038}" type="sibTrans" cxnId="{B53233D9-5605-4119-92BE-E415C4E9DBA4}">
      <dgm:prSet/>
      <dgm:spPr/>
      <dgm:t>
        <a:bodyPr/>
        <a:lstStyle/>
        <a:p>
          <a:endParaRPr lang="en-US"/>
        </a:p>
      </dgm:t>
    </dgm:pt>
    <dgm:pt modelId="{852FDCAD-8F22-408A-9383-1A88497F9A28}">
      <dgm:prSet/>
      <dgm:spPr/>
      <dgm:t>
        <a:bodyPr/>
        <a:lstStyle/>
        <a:p>
          <a:r>
            <a:rPr lang="en-US"/>
            <a:t>Access</a:t>
          </a:r>
        </a:p>
      </dgm:t>
    </dgm:pt>
    <dgm:pt modelId="{4C4A29E9-1FD9-4990-97C0-1AADCF57ADBA}" type="parTrans" cxnId="{BCBB867F-76C4-49E8-8C62-2EC1E826B14E}">
      <dgm:prSet/>
      <dgm:spPr/>
      <dgm:t>
        <a:bodyPr/>
        <a:lstStyle/>
        <a:p>
          <a:endParaRPr lang="en-US"/>
        </a:p>
      </dgm:t>
    </dgm:pt>
    <dgm:pt modelId="{A9F21833-447F-4A31-BDBB-F12B601B7D3C}" type="sibTrans" cxnId="{BCBB867F-76C4-49E8-8C62-2EC1E826B14E}">
      <dgm:prSet/>
      <dgm:spPr/>
      <dgm:t>
        <a:bodyPr/>
        <a:lstStyle/>
        <a:p>
          <a:endParaRPr lang="en-US"/>
        </a:p>
      </dgm:t>
    </dgm:pt>
    <dgm:pt modelId="{56386DEA-32DA-49E5-B4D9-A84F4CA2333A}">
      <dgm:prSet/>
      <dgm:spPr/>
      <dgm:t>
        <a:bodyPr/>
        <a:lstStyle/>
        <a:p>
          <a:r>
            <a:rPr lang="en-US"/>
            <a:t>Access Application</a:t>
          </a:r>
        </a:p>
      </dgm:t>
    </dgm:pt>
    <dgm:pt modelId="{0144A565-AE63-4CEC-B1BB-477263614655}" type="parTrans" cxnId="{04DD48CD-2A76-49C5-BB97-C6B3FD0C102B}">
      <dgm:prSet/>
      <dgm:spPr/>
      <dgm:t>
        <a:bodyPr/>
        <a:lstStyle/>
        <a:p>
          <a:endParaRPr lang="en-US"/>
        </a:p>
      </dgm:t>
    </dgm:pt>
    <dgm:pt modelId="{38671D0E-27BE-4622-ADCE-38CDC11718BE}" type="sibTrans" cxnId="{04DD48CD-2A76-49C5-BB97-C6B3FD0C102B}">
      <dgm:prSet/>
      <dgm:spPr/>
      <dgm:t>
        <a:bodyPr/>
        <a:lstStyle/>
        <a:p>
          <a:endParaRPr lang="en-US"/>
        </a:p>
      </dgm:t>
    </dgm:pt>
    <dgm:pt modelId="{A5FC3C59-78A8-4632-BDFB-19AB436A9790}">
      <dgm:prSet/>
      <dgm:spPr/>
      <dgm:t>
        <a:bodyPr/>
        <a:lstStyle/>
        <a:p>
          <a:r>
            <a:rPr lang="en-US"/>
            <a:t>Open browser</a:t>
          </a:r>
        </a:p>
      </dgm:t>
    </dgm:pt>
    <dgm:pt modelId="{9BB8CEDB-C779-4AB2-8F6C-6248FC49D38F}" type="parTrans" cxnId="{37E04C7D-7226-433F-A661-95D3EF752D42}">
      <dgm:prSet/>
      <dgm:spPr/>
      <dgm:t>
        <a:bodyPr/>
        <a:lstStyle/>
        <a:p>
          <a:endParaRPr lang="en-US"/>
        </a:p>
      </dgm:t>
    </dgm:pt>
    <dgm:pt modelId="{F2F47F94-4272-447F-A99C-E79BD3140092}" type="sibTrans" cxnId="{37E04C7D-7226-433F-A661-95D3EF752D42}">
      <dgm:prSet/>
      <dgm:spPr/>
      <dgm:t>
        <a:bodyPr/>
        <a:lstStyle/>
        <a:p>
          <a:endParaRPr lang="en-US"/>
        </a:p>
      </dgm:t>
    </dgm:pt>
    <dgm:pt modelId="{0719B6ED-CE5A-48BC-B077-FA151B83C52E}">
      <dgm:prSet/>
      <dgm:spPr/>
      <dgm:t>
        <a:bodyPr/>
        <a:lstStyle/>
        <a:p>
          <a:r>
            <a:rPr lang="en-US"/>
            <a:t>Navigate to: http://localhost:8080</a:t>
          </a:r>
        </a:p>
      </dgm:t>
    </dgm:pt>
    <dgm:pt modelId="{4CDA9AC6-B586-462C-9628-8176E9932C34}" type="parTrans" cxnId="{CB22F4B2-1F64-4581-8F42-0593F4CAEBD3}">
      <dgm:prSet/>
      <dgm:spPr/>
      <dgm:t>
        <a:bodyPr/>
        <a:lstStyle/>
        <a:p>
          <a:endParaRPr lang="en-US"/>
        </a:p>
      </dgm:t>
    </dgm:pt>
    <dgm:pt modelId="{CFEF5BC9-133B-4A1A-92FB-976A9373FCAC}" type="sibTrans" cxnId="{CB22F4B2-1F64-4581-8F42-0593F4CAEBD3}">
      <dgm:prSet/>
      <dgm:spPr/>
      <dgm:t>
        <a:bodyPr/>
        <a:lstStyle/>
        <a:p>
          <a:endParaRPr lang="en-US"/>
        </a:p>
      </dgm:t>
    </dgm:pt>
    <dgm:pt modelId="{E15B9B57-52E6-40B9-A44E-79FFF5DC9D84}">
      <dgm:prSet/>
      <dgm:spPr/>
      <dgm:t>
        <a:bodyPr/>
        <a:lstStyle/>
        <a:p>
          <a:r>
            <a:rPr lang="en-US"/>
            <a:t>Start using the application!</a:t>
          </a:r>
        </a:p>
      </dgm:t>
    </dgm:pt>
    <dgm:pt modelId="{FFE3D41D-B737-46AE-B8B1-7D0E6B170B6D}" type="parTrans" cxnId="{96182E67-E458-4C10-BE5C-C6ECDF7F488A}">
      <dgm:prSet/>
      <dgm:spPr/>
      <dgm:t>
        <a:bodyPr/>
        <a:lstStyle/>
        <a:p>
          <a:endParaRPr lang="en-US"/>
        </a:p>
      </dgm:t>
    </dgm:pt>
    <dgm:pt modelId="{CE5D2B91-5401-41BD-A798-10649EF31763}" type="sibTrans" cxnId="{96182E67-E458-4C10-BE5C-C6ECDF7F488A}">
      <dgm:prSet/>
      <dgm:spPr/>
      <dgm:t>
        <a:bodyPr/>
        <a:lstStyle/>
        <a:p>
          <a:endParaRPr lang="en-US"/>
        </a:p>
      </dgm:t>
    </dgm:pt>
    <dgm:pt modelId="{E5FFBA7F-CBC0-8148-9620-98B68F200BB6}" type="pres">
      <dgm:prSet presAssocID="{50931A8F-6E95-483A-A525-FD18B69CF420}" presName="Name0" presStyleCnt="0">
        <dgm:presLayoutVars>
          <dgm:dir/>
          <dgm:animLvl val="lvl"/>
          <dgm:resizeHandles val="exact"/>
        </dgm:presLayoutVars>
      </dgm:prSet>
      <dgm:spPr/>
    </dgm:pt>
    <dgm:pt modelId="{8D5E6894-531B-8C40-BF12-A94FE88D70E0}" type="pres">
      <dgm:prSet presAssocID="{852FDCAD-8F22-408A-9383-1A88497F9A28}" presName="boxAndChildren" presStyleCnt="0"/>
      <dgm:spPr/>
    </dgm:pt>
    <dgm:pt modelId="{D77697CD-9079-F24C-8599-3AB6A071C4D2}" type="pres">
      <dgm:prSet presAssocID="{852FDCAD-8F22-408A-9383-1A88497F9A28}" presName="parentTextBox" presStyleLbl="alignNode1" presStyleIdx="0" presStyleCnt="3"/>
      <dgm:spPr/>
    </dgm:pt>
    <dgm:pt modelId="{61C8300B-236B-6344-BD69-FED915712B65}" type="pres">
      <dgm:prSet presAssocID="{852FDCAD-8F22-408A-9383-1A88497F9A28}" presName="descendantBox" presStyleLbl="bgAccFollowNode1" presStyleIdx="0" presStyleCnt="3"/>
      <dgm:spPr/>
    </dgm:pt>
    <dgm:pt modelId="{C59F60CD-9847-1A4D-ACE5-BF72CF6E0D71}" type="pres">
      <dgm:prSet presAssocID="{1790813F-335D-4A6D-88F0-623AF6308E93}" presName="sp" presStyleCnt="0"/>
      <dgm:spPr/>
    </dgm:pt>
    <dgm:pt modelId="{0E6FDB2F-E3F2-8041-A39B-968A270FA952}" type="pres">
      <dgm:prSet presAssocID="{B5C8A4A1-5D85-4F97-9B2C-C1FA151EC776}" presName="arrowAndChildren" presStyleCnt="0"/>
      <dgm:spPr/>
    </dgm:pt>
    <dgm:pt modelId="{4569F890-771C-BD48-A719-CE01D7F69028}" type="pres">
      <dgm:prSet presAssocID="{B5C8A4A1-5D85-4F97-9B2C-C1FA151EC776}" presName="parentTextArrow" presStyleLbl="node1" presStyleIdx="0" presStyleCnt="0"/>
      <dgm:spPr/>
    </dgm:pt>
    <dgm:pt modelId="{87F519E0-E258-BB41-BEA6-9AD297E69A85}" type="pres">
      <dgm:prSet presAssocID="{B5C8A4A1-5D85-4F97-9B2C-C1FA151EC776}" presName="arrow" presStyleLbl="alignNode1" presStyleIdx="1" presStyleCnt="3"/>
      <dgm:spPr/>
    </dgm:pt>
    <dgm:pt modelId="{922FB830-55CD-CE48-A6FE-8244DFA206CE}" type="pres">
      <dgm:prSet presAssocID="{B5C8A4A1-5D85-4F97-9B2C-C1FA151EC776}" presName="descendantArrow" presStyleLbl="bgAccFollowNode1" presStyleIdx="1" presStyleCnt="3"/>
      <dgm:spPr/>
    </dgm:pt>
    <dgm:pt modelId="{2E4F364D-C5AB-7C4B-9A89-F5911C2D945C}" type="pres">
      <dgm:prSet presAssocID="{535F7D9F-2313-4B9D-A8B1-C92FACBF8CC4}" presName="sp" presStyleCnt="0"/>
      <dgm:spPr/>
    </dgm:pt>
    <dgm:pt modelId="{C652AAF7-CF43-794F-BEFF-3C6C9EA03421}" type="pres">
      <dgm:prSet presAssocID="{9B7A2A43-E6B3-40D2-BA62-1844D9E53C2F}" presName="arrowAndChildren" presStyleCnt="0"/>
      <dgm:spPr/>
    </dgm:pt>
    <dgm:pt modelId="{B85DA188-7137-3340-988B-A05C2A296887}" type="pres">
      <dgm:prSet presAssocID="{9B7A2A43-E6B3-40D2-BA62-1844D9E53C2F}" presName="parentTextArrow" presStyleLbl="node1" presStyleIdx="0" presStyleCnt="0"/>
      <dgm:spPr/>
    </dgm:pt>
    <dgm:pt modelId="{6BD295EB-626A-7047-8751-040B95A2A46D}" type="pres">
      <dgm:prSet presAssocID="{9B7A2A43-E6B3-40D2-BA62-1844D9E53C2F}" presName="arrow" presStyleLbl="alignNode1" presStyleIdx="2" presStyleCnt="3"/>
      <dgm:spPr/>
    </dgm:pt>
    <dgm:pt modelId="{08BF4F02-A222-3742-8CBB-3823293D0977}" type="pres">
      <dgm:prSet presAssocID="{9B7A2A43-E6B3-40D2-BA62-1844D9E53C2F}" presName="descendantArrow" presStyleLbl="bgAccFollowNode1" presStyleIdx="2" presStyleCnt="3"/>
      <dgm:spPr/>
    </dgm:pt>
  </dgm:ptLst>
  <dgm:cxnLst>
    <dgm:cxn modelId="{14E6F700-7FCD-4A89-8ABC-6C7E4CB4F5B5}" srcId="{919C51AD-7B2F-46EA-A3E4-800077245A45}" destId="{41D61352-0FB5-4F33-B17C-E34436C0A9AE}" srcOrd="1" destOrd="0" parTransId="{AF3AE640-8D89-4752-A36A-473A90322A05}" sibTransId="{2AB14692-714C-4496-8F69-6D9DC4B5875B}"/>
    <dgm:cxn modelId="{4503F70F-ACBA-CE4C-960A-B1475C629C18}" type="presOf" srcId="{41D61352-0FB5-4F33-B17C-E34436C0A9AE}" destId="{922FB830-55CD-CE48-A6FE-8244DFA206CE}" srcOrd="0" destOrd="2" presId="urn:microsoft.com/office/officeart/2016/7/layout/VerticalDownArrowProcess"/>
    <dgm:cxn modelId="{3DD47811-516B-6E4C-8198-9680473F3C9A}" type="presOf" srcId="{EE62B67B-452A-4953-B128-32E58B1B4126}" destId="{08BF4F02-A222-3742-8CBB-3823293D0977}" srcOrd="0" destOrd="3" presId="urn:microsoft.com/office/officeart/2016/7/layout/VerticalDownArrowProcess"/>
    <dgm:cxn modelId="{0590E515-8F85-5B48-8D39-6CF4BBBF5BFD}" type="presOf" srcId="{B0C44CD1-E83D-4E5F-8D8D-7FF350EF9C0B}" destId="{08BF4F02-A222-3742-8CBB-3823293D0977}" srcOrd="0" destOrd="2" presId="urn:microsoft.com/office/officeart/2016/7/layout/VerticalDownArrowProcess"/>
    <dgm:cxn modelId="{DB456718-2E26-1246-B96E-B68340998F33}" type="presOf" srcId="{9B7A2A43-E6B3-40D2-BA62-1844D9E53C2F}" destId="{B85DA188-7137-3340-988B-A05C2A296887}" srcOrd="0" destOrd="0" presId="urn:microsoft.com/office/officeart/2016/7/layout/VerticalDownArrowProcess"/>
    <dgm:cxn modelId="{77E1B81C-A039-B64E-B465-9C068053EAD2}" type="presOf" srcId="{6C03DE4F-9F3A-4715-B90A-DE949F8A6111}" destId="{08BF4F02-A222-3742-8CBB-3823293D0977}" srcOrd="0" destOrd="5" presId="urn:microsoft.com/office/officeart/2016/7/layout/VerticalDownArrowProcess"/>
    <dgm:cxn modelId="{98B6851D-0566-4E49-AEB1-AF4FE1D64742}" type="presOf" srcId="{56386DEA-32DA-49E5-B4D9-A84F4CA2333A}" destId="{61C8300B-236B-6344-BD69-FED915712B65}" srcOrd="0" destOrd="0" presId="urn:microsoft.com/office/officeart/2016/7/layout/VerticalDownArrowProcess"/>
    <dgm:cxn modelId="{46560D27-207A-914C-B0BD-AB45C88D66EB}" type="presOf" srcId="{A5FC3C59-78A8-4632-BDFB-19AB436A9790}" destId="{61C8300B-236B-6344-BD69-FED915712B65}" srcOrd="0" destOrd="1" presId="urn:microsoft.com/office/officeart/2016/7/layout/VerticalDownArrowProcess"/>
    <dgm:cxn modelId="{4560B530-B090-4B10-8C58-A5001ADB7081}" srcId="{123AA2B3-432E-40F8-AC4F-93CCE9D3908F}" destId="{1EA6C2E5-9020-4196-835B-11B7B435563E}" srcOrd="0" destOrd="0" parTransId="{589774BB-10A2-40E6-A9FB-131FC146E28F}" sibTransId="{9C5EF634-FDDA-4286-9D97-12C73488A177}"/>
    <dgm:cxn modelId="{6E1CCE35-D49C-4A4E-9455-A204F0A1A277}" type="presOf" srcId="{E0175994-869E-4078-8798-C876BF8FF53F}" destId="{922FB830-55CD-CE48-A6FE-8244DFA206CE}" srcOrd="0" destOrd="3" presId="urn:microsoft.com/office/officeart/2016/7/layout/VerticalDownArrowProcess"/>
    <dgm:cxn modelId="{75B43353-1E7B-40EC-9BC3-ED03864E1495}" srcId="{123AA2B3-432E-40F8-AC4F-93CCE9D3908F}" destId="{EE62B67B-452A-4953-B128-32E58B1B4126}" srcOrd="2" destOrd="0" parTransId="{C78B0E44-9BAB-4B84-AF08-F386ED0A9823}" sibTransId="{1682DC64-A922-4D00-8B89-4E583B158D79}"/>
    <dgm:cxn modelId="{98CA7053-7585-43D7-B1C8-1716DF6912F2}" srcId="{B5C8A4A1-5D85-4F97-9B2C-C1FA151EC776}" destId="{919C51AD-7B2F-46EA-A3E4-800077245A45}" srcOrd="0" destOrd="0" parTransId="{6D2D142D-3D84-40B6-8E6A-1ECB914FFD54}" sibTransId="{B99E1EF8-C079-40D7-8A93-6222E4AC7E83}"/>
    <dgm:cxn modelId="{54C52658-DC23-5E45-8D65-F9D881FBB115}" type="presOf" srcId="{E15B9B57-52E6-40B9-A44E-79FFF5DC9D84}" destId="{61C8300B-236B-6344-BD69-FED915712B65}" srcOrd="0" destOrd="3" presId="urn:microsoft.com/office/officeart/2016/7/layout/VerticalDownArrowProcess"/>
    <dgm:cxn modelId="{70669C59-7AB4-884B-8FDC-4647F9514802}" type="presOf" srcId="{1EA6C2E5-9020-4196-835B-11B7B435563E}" destId="{08BF4F02-A222-3742-8CBB-3823293D0977}" srcOrd="0" destOrd="1" presId="urn:microsoft.com/office/officeart/2016/7/layout/VerticalDownArrowProcess"/>
    <dgm:cxn modelId="{C62B4E5B-1543-0245-B929-ED35E3F4DF0C}" type="presOf" srcId="{50931A8F-6E95-483A-A525-FD18B69CF420}" destId="{E5FFBA7F-CBC0-8148-9620-98B68F200BB6}" srcOrd="0" destOrd="0" presId="urn:microsoft.com/office/officeart/2016/7/layout/VerticalDownArrowProcess"/>
    <dgm:cxn modelId="{96182E67-E458-4C10-BE5C-C6ECDF7F488A}" srcId="{56386DEA-32DA-49E5-B4D9-A84F4CA2333A}" destId="{E15B9B57-52E6-40B9-A44E-79FFF5DC9D84}" srcOrd="2" destOrd="0" parTransId="{FFE3D41D-B737-46AE-B8B1-7D0E6B170B6D}" sibTransId="{CE5D2B91-5401-41BD-A798-10649EF31763}"/>
    <dgm:cxn modelId="{13A23B6B-F71C-4029-8056-BDEC8FD141A6}" srcId="{919C51AD-7B2F-46EA-A3E4-800077245A45}" destId="{E0175994-869E-4078-8798-C876BF8FF53F}" srcOrd="2" destOrd="0" parTransId="{8F89CC27-0F4C-47BA-88E4-683341B6DE0D}" sibTransId="{919E8501-F15E-473A-95FD-C5AEC6F47ED6}"/>
    <dgm:cxn modelId="{E983586D-5333-C643-811C-0B5FCD75549B}" type="presOf" srcId="{B5C8A4A1-5D85-4F97-9B2C-C1FA151EC776}" destId="{87F519E0-E258-BB41-BEA6-9AD297E69A85}" srcOrd="1" destOrd="0" presId="urn:microsoft.com/office/officeart/2016/7/layout/VerticalDownArrowProcess"/>
    <dgm:cxn modelId="{A984086F-9D18-BD48-81DD-E17150BC52BC}" type="presOf" srcId="{919C51AD-7B2F-46EA-A3E4-800077245A45}" destId="{922FB830-55CD-CE48-A6FE-8244DFA206CE}" srcOrd="0" destOrd="0" presId="urn:microsoft.com/office/officeart/2016/7/layout/VerticalDownArrowProcess"/>
    <dgm:cxn modelId="{33EF0079-0772-6343-A84E-2D43DB75D578}" type="presOf" srcId="{B5C8A4A1-5D85-4F97-9B2C-C1FA151EC776}" destId="{4569F890-771C-BD48-A719-CE01D7F69028}" srcOrd="0" destOrd="0" presId="urn:microsoft.com/office/officeart/2016/7/layout/VerticalDownArrowProcess"/>
    <dgm:cxn modelId="{3E777A79-6329-7A4E-B297-6C096AD1A414}" type="presOf" srcId="{16655D9B-FC7E-45EE-9AC4-15C7379994E4}" destId="{922FB830-55CD-CE48-A6FE-8244DFA206CE}" srcOrd="0" destOrd="4" presId="urn:microsoft.com/office/officeart/2016/7/layout/VerticalDownArrowProcess"/>
    <dgm:cxn modelId="{37E04C7D-7226-433F-A661-95D3EF752D42}" srcId="{56386DEA-32DA-49E5-B4D9-A84F4CA2333A}" destId="{A5FC3C59-78A8-4632-BDFB-19AB436A9790}" srcOrd="0" destOrd="0" parTransId="{9BB8CEDB-C779-4AB2-8F6C-6248FC49D38F}" sibTransId="{F2F47F94-4272-447F-A99C-E79BD3140092}"/>
    <dgm:cxn modelId="{BCBB867F-76C4-49E8-8C62-2EC1E826B14E}" srcId="{50931A8F-6E95-483A-A525-FD18B69CF420}" destId="{852FDCAD-8F22-408A-9383-1A88497F9A28}" srcOrd="2" destOrd="0" parTransId="{4C4A29E9-1FD9-4990-97C0-1AADCF57ADBA}" sibTransId="{A9F21833-447F-4A31-BDBB-F12B601B7D3C}"/>
    <dgm:cxn modelId="{0433F17F-67CD-454E-8A77-107CC33CB3E1}" type="presOf" srcId="{123AA2B3-432E-40F8-AC4F-93CCE9D3908F}" destId="{08BF4F02-A222-3742-8CBB-3823293D0977}" srcOrd="0" destOrd="0" presId="urn:microsoft.com/office/officeart/2016/7/layout/VerticalDownArrowProcess"/>
    <dgm:cxn modelId="{F965C890-2E22-BF48-A958-66DDF9AD48DB}" type="presOf" srcId="{72D79025-7004-4D76-AA7C-5DEC569DFDAF}" destId="{08BF4F02-A222-3742-8CBB-3823293D0977}" srcOrd="0" destOrd="6" presId="urn:microsoft.com/office/officeart/2016/7/layout/VerticalDownArrowProcess"/>
    <dgm:cxn modelId="{EB55D993-4DAC-0B47-8F4A-F81EBD67DCD2}" type="presOf" srcId="{543F8EB5-5668-4BFE-BBCE-C63449E81F3D}" destId="{922FB830-55CD-CE48-A6FE-8244DFA206CE}" srcOrd="0" destOrd="1" presId="urn:microsoft.com/office/officeart/2016/7/layout/VerticalDownArrowProcess"/>
    <dgm:cxn modelId="{3408C5A1-E1D4-1E4E-AF75-7BAEE7898734}" type="presOf" srcId="{0719B6ED-CE5A-48BC-B077-FA151B83C52E}" destId="{61C8300B-236B-6344-BD69-FED915712B65}" srcOrd="0" destOrd="2" presId="urn:microsoft.com/office/officeart/2016/7/layout/VerticalDownArrowProcess"/>
    <dgm:cxn modelId="{CB7952A2-2FD6-CD4C-AF17-CE37CAC90AB1}" type="presOf" srcId="{13122C60-46E9-4018-AE3E-06700B88597E}" destId="{08BF4F02-A222-3742-8CBB-3823293D0977}" srcOrd="0" destOrd="4" presId="urn:microsoft.com/office/officeart/2016/7/layout/VerticalDownArrowProcess"/>
    <dgm:cxn modelId="{0F28DBAC-30CC-4878-A986-A8D41A8697AE}" srcId="{123AA2B3-432E-40F8-AC4F-93CCE9D3908F}" destId="{B0C44CD1-E83D-4E5F-8D8D-7FF350EF9C0B}" srcOrd="1" destOrd="0" parTransId="{8185E71D-FD4C-485E-8FD6-A7E4D7B821CA}" sibTransId="{E9EE75DA-46C8-486C-BB02-A1175B6BA07F}"/>
    <dgm:cxn modelId="{FF245DB1-43BF-1F4B-A79E-C008F3537632}" type="presOf" srcId="{852FDCAD-8F22-408A-9383-1A88497F9A28}" destId="{D77697CD-9079-F24C-8599-3AB6A071C4D2}" srcOrd="0" destOrd="0" presId="urn:microsoft.com/office/officeart/2016/7/layout/VerticalDownArrowProcess"/>
    <dgm:cxn modelId="{CB22F4B2-1F64-4581-8F42-0593F4CAEBD3}" srcId="{56386DEA-32DA-49E5-B4D9-A84F4CA2333A}" destId="{0719B6ED-CE5A-48BC-B077-FA151B83C52E}" srcOrd="1" destOrd="0" parTransId="{4CDA9AC6-B586-462C-9628-8176E9932C34}" sibTransId="{CFEF5BC9-133B-4A1A-92FB-976A9373FCAC}"/>
    <dgm:cxn modelId="{6455F3C4-CE05-4300-9A50-D177E01B2AD7}" srcId="{123AA2B3-432E-40F8-AC4F-93CCE9D3908F}" destId="{6C03DE4F-9F3A-4715-B90A-DE949F8A6111}" srcOrd="4" destOrd="0" parTransId="{0DF476DA-5D23-40A0-995B-256E5B66F315}" sibTransId="{F0BF30F5-4006-4C3E-8AA4-DC842355AEF1}"/>
    <dgm:cxn modelId="{358251C8-D616-4B20-9300-1BB26B3429D4}" srcId="{123AA2B3-432E-40F8-AC4F-93CCE9D3908F}" destId="{72D79025-7004-4D76-AA7C-5DEC569DFDAF}" srcOrd="5" destOrd="0" parTransId="{D767AD36-F8B3-48BC-88EB-E866D2EA0606}" sibTransId="{B7AE6F15-B6E1-42A7-AEFC-A0EB5DDA23CB}"/>
    <dgm:cxn modelId="{04DD48CD-2A76-49C5-BB97-C6B3FD0C102B}" srcId="{852FDCAD-8F22-408A-9383-1A88497F9A28}" destId="{56386DEA-32DA-49E5-B4D9-A84F4CA2333A}" srcOrd="0" destOrd="0" parTransId="{0144A565-AE63-4CEC-B1BB-477263614655}" sibTransId="{38671D0E-27BE-4622-ADCE-38CDC11718BE}"/>
    <dgm:cxn modelId="{6FA450CD-62BF-42EA-9219-93A7B5DEFA55}" srcId="{919C51AD-7B2F-46EA-A3E4-800077245A45}" destId="{543F8EB5-5668-4BFE-BBCE-C63449E81F3D}" srcOrd="0" destOrd="0" parTransId="{4CD4D3B1-F65D-4D96-82B7-62D8F92113E9}" sibTransId="{BCFDD5CF-7A85-4A0A-8CD7-FAAF9C341A96}"/>
    <dgm:cxn modelId="{55091ACE-C9DF-F240-8305-91EE6DDBA384}" type="presOf" srcId="{9B7A2A43-E6B3-40D2-BA62-1844D9E53C2F}" destId="{6BD295EB-626A-7047-8751-040B95A2A46D}" srcOrd="1" destOrd="0" presId="urn:microsoft.com/office/officeart/2016/7/layout/VerticalDownArrowProcess"/>
    <dgm:cxn modelId="{B53233D9-5605-4119-92BE-E415C4E9DBA4}" srcId="{919C51AD-7B2F-46EA-A3E4-800077245A45}" destId="{16655D9B-FC7E-45EE-9AC4-15C7379994E4}" srcOrd="3" destOrd="0" parTransId="{B3934688-821A-41B7-91C2-0E055EFDA72B}" sibTransId="{CBF5A16D-6944-49D9-8527-CE8EC0221038}"/>
    <dgm:cxn modelId="{7746ACE2-0350-4600-8D0D-C17F553C4918}" srcId="{50931A8F-6E95-483A-A525-FD18B69CF420}" destId="{9B7A2A43-E6B3-40D2-BA62-1844D9E53C2F}" srcOrd="0" destOrd="0" parTransId="{089BACD8-2E1C-4165-B393-93F105284947}" sibTransId="{535F7D9F-2313-4B9D-A8B1-C92FACBF8CC4}"/>
    <dgm:cxn modelId="{7D980DF1-D97C-4C6E-BE3D-FDA172F5EE82}" srcId="{50931A8F-6E95-483A-A525-FD18B69CF420}" destId="{B5C8A4A1-5D85-4F97-9B2C-C1FA151EC776}" srcOrd="1" destOrd="0" parTransId="{F99E014D-CDF3-4D00-A5C2-9C4D768FECA4}" sibTransId="{1790813F-335D-4A6D-88F0-623AF6308E93}"/>
    <dgm:cxn modelId="{9CA865F1-2462-4109-92AD-82EFEE21D1B9}" srcId="{9B7A2A43-E6B3-40D2-BA62-1844D9E53C2F}" destId="{123AA2B3-432E-40F8-AC4F-93CCE9D3908F}" srcOrd="0" destOrd="0" parTransId="{756D7A51-B209-42CE-B961-A66AAE80EA13}" sibTransId="{6EAD35FA-D5B9-492C-9F72-1A87078F0A9E}"/>
    <dgm:cxn modelId="{688050FB-885E-49CF-A8E0-EC010EFB8368}" srcId="{123AA2B3-432E-40F8-AC4F-93CCE9D3908F}" destId="{13122C60-46E9-4018-AE3E-06700B88597E}" srcOrd="3" destOrd="0" parTransId="{92243724-25DF-4377-BF06-E859B4FDAFFA}" sibTransId="{0D1C12C4-8755-4817-8656-99B2B4ACEA48}"/>
    <dgm:cxn modelId="{E2CB9320-3DFA-C44B-9AE5-1CE96DC671C9}" type="presParOf" srcId="{E5FFBA7F-CBC0-8148-9620-98B68F200BB6}" destId="{8D5E6894-531B-8C40-BF12-A94FE88D70E0}" srcOrd="0" destOrd="0" presId="urn:microsoft.com/office/officeart/2016/7/layout/VerticalDownArrowProcess"/>
    <dgm:cxn modelId="{A9625067-7588-0049-8F47-2613FF219F3F}" type="presParOf" srcId="{8D5E6894-531B-8C40-BF12-A94FE88D70E0}" destId="{D77697CD-9079-F24C-8599-3AB6A071C4D2}" srcOrd="0" destOrd="0" presId="urn:microsoft.com/office/officeart/2016/7/layout/VerticalDownArrowProcess"/>
    <dgm:cxn modelId="{891E9E7F-8A84-8843-B806-61A81DFD0074}" type="presParOf" srcId="{8D5E6894-531B-8C40-BF12-A94FE88D70E0}" destId="{61C8300B-236B-6344-BD69-FED915712B65}" srcOrd="1" destOrd="0" presId="urn:microsoft.com/office/officeart/2016/7/layout/VerticalDownArrowProcess"/>
    <dgm:cxn modelId="{1C2161E0-8328-6F4A-9519-29F9689AEE7B}" type="presParOf" srcId="{E5FFBA7F-CBC0-8148-9620-98B68F200BB6}" destId="{C59F60CD-9847-1A4D-ACE5-BF72CF6E0D71}" srcOrd="1" destOrd="0" presId="urn:microsoft.com/office/officeart/2016/7/layout/VerticalDownArrowProcess"/>
    <dgm:cxn modelId="{92A64354-F9F1-DF44-9EA9-F033BF4AD6F2}" type="presParOf" srcId="{E5FFBA7F-CBC0-8148-9620-98B68F200BB6}" destId="{0E6FDB2F-E3F2-8041-A39B-968A270FA952}" srcOrd="2" destOrd="0" presId="urn:microsoft.com/office/officeart/2016/7/layout/VerticalDownArrowProcess"/>
    <dgm:cxn modelId="{8952FEF4-F151-C642-8DD2-137F70AAAF62}" type="presParOf" srcId="{0E6FDB2F-E3F2-8041-A39B-968A270FA952}" destId="{4569F890-771C-BD48-A719-CE01D7F69028}" srcOrd="0" destOrd="0" presId="urn:microsoft.com/office/officeart/2016/7/layout/VerticalDownArrowProcess"/>
    <dgm:cxn modelId="{0C8ED5E7-9074-864E-AA60-F72D4D787A44}" type="presParOf" srcId="{0E6FDB2F-E3F2-8041-A39B-968A270FA952}" destId="{87F519E0-E258-BB41-BEA6-9AD297E69A85}" srcOrd="1" destOrd="0" presId="urn:microsoft.com/office/officeart/2016/7/layout/VerticalDownArrowProcess"/>
    <dgm:cxn modelId="{42FAC216-064A-E748-90FA-6B1E0B008570}" type="presParOf" srcId="{0E6FDB2F-E3F2-8041-A39B-968A270FA952}" destId="{922FB830-55CD-CE48-A6FE-8244DFA206CE}" srcOrd="2" destOrd="0" presId="urn:microsoft.com/office/officeart/2016/7/layout/VerticalDownArrowProcess"/>
    <dgm:cxn modelId="{A00BEAD7-3615-994C-A2B5-CBF7E1D743B8}" type="presParOf" srcId="{E5FFBA7F-CBC0-8148-9620-98B68F200BB6}" destId="{2E4F364D-C5AB-7C4B-9A89-F5911C2D945C}" srcOrd="3" destOrd="0" presId="urn:microsoft.com/office/officeart/2016/7/layout/VerticalDownArrowProcess"/>
    <dgm:cxn modelId="{AFB9A0A8-D9E6-0D43-99B0-85FE004CFBBE}" type="presParOf" srcId="{E5FFBA7F-CBC0-8148-9620-98B68F200BB6}" destId="{C652AAF7-CF43-794F-BEFF-3C6C9EA03421}" srcOrd="4" destOrd="0" presId="urn:microsoft.com/office/officeart/2016/7/layout/VerticalDownArrowProcess"/>
    <dgm:cxn modelId="{B2DD310A-59C8-9748-974E-346DB66C3601}" type="presParOf" srcId="{C652AAF7-CF43-794F-BEFF-3C6C9EA03421}" destId="{B85DA188-7137-3340-988B-A05C2A296887}" srcOrd="0" destOrd="0" presId="urn:microsoft.com/office/officeart/2016/7/layout/VerticalDownArrowProcess"/>
    <dgm:cxn modelId="{1CE890E2-B09C-D64A-ADAE-B82CF517A4E4}" type="presParOf" srcId="{C652AAF7-CF43-794F-BEFF-3C6C9EA03421}" destId="{6BD295EB-626A-7047-8751-040B95A2A46D}" srcOrd="1" destOrd="0" presId="urn:microsoft.com/office/officeart/2016/7/layout/VerticalDownArrowProcess"/>
    <dgm:cxn modelId="{81CD744B-D548-074C-B09E-2A7B3588BD69}" type="presParOf" srcId="{C652AAF7-CF43-794F-BEFF-3C6C9EA03421}" destId="{08BF4F02-A222-3742-8CBB-3823293D0977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746933-FFB4-492F-8CC7-6C66E48F429C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5B1810-4FEC-4B77-813C-A66478A6D0D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Manual Test Scenarios</a:t>
          </a:r>
          <a:r>
            <a:rPr lang="en-US"/>
            <a:t>:</a:t>
          </a:r>
        </a:p>
      </dgm:t>
    </dgm:pt>
    <dgm:pt modelId="{49BB5D07-5E6B-47EE-B8AC-680A76F92E7E}" type="parTrans" cxnId="{4EAE49F4-9CBD-42B6-ABFD-354B988578EA}">
      <dgm:prSet/>
      <dgm:spPr/>
      <dgm:t>
        <a:bodyPr/>
        <a:lstStyle/>
        <a:p>
          <a:endParaRPr lang="en-US"/>
        </a:p>
      </dgm:t>
    </dgm:pt>
    <dgm:pt modelId="{3C66B459-CD5F-494D-B029-27E10C8ECD65}" type="sibTrans" cxnId="{4EAE49F4-9CBD-42B6-ABFD-354B988578EA}">
      <dgm:prSet/>
      <dgm:spPr/>
      <dgm:t>
        <a:bodyPr/>
        <a:lstStyle/>
        <a:p>
          <a:endParaRPr lang="en-US"/>
        </a:p>
      </dgm:t>
    </dgm:pt>
    <dgm:pt modelId="{23E8AD08-7CF0-4650-8FAC-7F357AC1927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Add Expense Test</a:t>
          </a:r>
          <a:endParaRPr lang="en-US"/>
        </a:p>
      </dgm:t>
    </dgm:pt>
    <dgm:pt modelId="{D103EDA2-B369-42B6-A72F-B1DFD5348EBB}" type="parTrans" cxnId="{1DF12234-21CA-4465-8919-A65902D1CAC6}">
      <dgm:prSet/>
      <dgm:spPr/>
      <dgm:t>
        <a:bodyPr/>
        <a:lstStyle/>
        <a:p>
          <a:endParaRPr lang="en-US"/>
        </a:p>
      </dgm:t>
    </dgm:pt>
    <dgm:pt modelId="{AF30A4FA-C9D3-4CB3-AD1C-EFB11C22E949}" type="sibTrans" cxnId="{1DF12234-21CA-4465-8919-A65902D1CAC6}">
      <dgm:prSet/>
      <dgm:spPr/>
      <dgm:t>
        <a:bodyPr/>
        <a:lstStyle/>
        <a:p>
          <a:endParaRPr lang="en-US"/>
        </a:p>
      </dgm:t>
    </dgm:pt>
    <dgm:pt modelId="{B3E757EB-CC25-4A28-AED8-398C295CC2E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Select category: Food                                                     </a:t>
          </a:r>
        </a:p>
      </dgm:t>
    </dgm:pt>
    <dgm:pt modelId="{779CAB91-6D10-4839-96A1-65B66A6D2921}" type="parTrans" cxnId="{C34C0AC8-E358-4E56-BAC3-B524092FD30E}">
      <dgm:prSet/>
      <dgm:spPr/>
      <dgm:t>
        <a:bodyPr/>
        <a:lstStyle/>
        <a:p>
          <a:endParaRPr lang="en-US"/>
        </a:p>
      </dgm:t>
    </dgm:pt>
    <dgm:pt modelId="{DC0C9CCA-007F-4B5F-94AF-B293DD4F0178}" type="sibTrans" cxnId="{C34C0AC8-E358-4E56-BAC3-B524092FD30E}">
      <dgm:prSet/>
      <dgm:spPr/>
      <dgm:t>
        <a:bodyPr/>
        <a:lstStyle/>
        <a:p>
          <a:endParaRPr lang="en-US"/>
        </a:p>
      </dgm:t>
    </dgm:pt>
    <dgm:pt modelId="{CBD54DA6-B601-4A8D-AFD8-3D8320482F9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Enter amount: $50.00</a:t>
          </a:r>
        </a:p>
      </dgm:t>
    </dgm:pt>
    <dgm:pt modelId="{E1D26011-7A52-462A-A7F5-70BF9764C64F}" type="parTrans" cxnId="{9B182696-3942-4C80-B4D1-0BD0EBD688D5}">
      <dgm:prSet/>
      <dgm:spPr/>
      <dgm:t>
        <a:bodyPr/>
        <a:lstStyle/>
        <a:p>
          <a:endParaRPr lang="en-US"/>
        </a:p>
      </dgm:t>
    </dgm:pt>
    <dgm:pt modelId="{A6127FED-AC48-42D2-B27B-B0B3C4044F24}" type="sibTrans" cxnId="{9B182696-3942-4C80-B4D1-0BD0EBD688D5}">
      <dgm:prSet/>
      <dgm:spPr/>
      <dgm:t>
        <a:bodyPr/>
        <a:lstStyle/>
        <a:p>
          <a:endParaRPr lang="en-US"/>
        </a:p>
      </dgm:t>
    </dgm:pt>
    <dgm:pt modelId="{FF0698A0-EB78-46B9-B643-E2D055F0B4D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Select today's date</a:t>
          </a:r>
        </a:p>
      </dgm:t>
    </dgm:pt>
    <dgm:pt modelId="{1F7708ED-110B-40F7-A943-EBB4405FC163}" type="parTrans" cxnId="{E8CE8EEA-695F-439A-9DD7-30CAF6C9EFF8}">
      <dgm:prSet/>
      <dgm:spPr/>
      <dgm:t>
        <a:bodyPr/>
        <a:lstStyle/>
        <a:p>
          <a:endParaRPr lang="en-US"/>
        </a:p>
      </dgm:t>
    </dgm:pt>
    <dgm:pt modelId="{C87D3268-41EB-415C-AA48-136A8696D349}" type="sibTrans" cxnId="{E8CE8EEA-695F-439A-9DD7-30CAF6C9EFF8}">
      <dgm:prSet/>
      <dgm:spPr/>
      <dgm:t>
        <a:bodyPr/>
        <a:lstStyle/>
        <a:p>
          <a:endParaRPr lang="en-US"/>
        </a:p>
      </dgm:t>
    </dgm:pt>
    <dgm:pt modelId="{C2E379C3-57DE-4A84-A93A-603329DE191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Expected: Appears in table, total updates</a:t>
          </a:r>
        </a:p>
      </dgm:t>
    </dgm:pt>
    <dgm:pt modelId="{6B9FCF5A-766F-44F7-B2B7-3BBEE79517B4}" type="parTrans" cxnId="{60C13219-5FF8-46B7-9D8C-6B077BB5435C}">
      <dgm:prSet/>
      <dgm:spPr/>
      <dgm:t>
        <a:bodyPr/>
        <a:lstStyle/>
        <a:p>
          <a:endParaRPr lang="en-US"/>
        </a:p>
      </dgm:t>
    </dgm:pt>
    <dgm:pt modelId="{F2FC3590-2F18-433B-B38E-542A64413E05}" type="sibTrans" cxnId="{60C13219-5FF8-46B7-9D8C-6B077BB5435C}">
      <dgm:prSet/>
      <dgm:spPr/>
      <dgm:t>
        <a:bodyPr/>
        <a:lstStyle/>
        <a:p>
          <a:endParaRPr lang="en-US"/>
        </a:p>
      </dgm:t>
    </dgm:pt>
    <dgm:pt modelId="{4BD6408F-070C-4B9E-8EAC-A2C526E9DC6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Statistics Test</a:t>
          </a:r>
          <a:endParaRPr lang="en-US"/>
        </a:p>
      </dgm:t>
    </dgm:pt>
    <dgm:pt modelId="{58688347-22A4-4EDD-B070-BF616DFFE511}" type="parTrans" cxnId="{C89A06D6-A81D-4052-B193-1F8B2BEB2829}">
      <dgm:prSet/>
      <dgm:spPr/>
      <dgm:t>
        <a:bodyPr/>
        <a:lstStyle/>
        <a:p>
          <a:endParaRPr lang="en-US"/>
        </a:p>
      </dgm:t>
    </dgm:pt>
    <dgm:pt modelId="{E4BB89CD-007E-4FC9-9172-A701196BDBC8}" type="sibTrans" cxnId="{C89A06D6-A81D-4052-B193-1F8B2BEB2829}">
      <dgm:prSet/>
      <dgm:spPr/>
      <dgm:t>
        <a:bodyPr/>
        <a:lstStyle/>
        <a:p>
          <a:endParaRPr lang="en-US"/>
        </a:p>
      </dgm:t>
    </dgm:pt>
    <dgm:pt modelId="{ACBC55E0-347C-4626-B923-C840FEBE46A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Add 3 expenses (different categories)</a:t>
          </a:r>
        </a:p>
      </dgm:t>
    </dgm:pt>
    <dgm:pt modelId="{A26B73F0-2569-4BDA-A740-319D73CE54CE}" type="parTrans" cxnId="{07C1094F-2B73-48FA-A0E4-A9CB8C830FE9}">
      <dgm:prSet/>
      <dgm:spPr/>
      <dgm:t>
        <a:bodyPr/>
        <a:lstStyle/>
        <a:p>
          <a:endParaRPr lang="en-US"/>
        </a:p>
      </dgm:t>
    </dgm:pt>
    <dgm:pt modelId="{2FA265B3-C446-41A6-9A97-F12619145825}" type="sibTrans" cxnId="{07C1094F-2B73-48FA-A0E4-A9CB8C830FE9}">
      <dgm:prSet/>
      <dgm:spPr/>
      <dgm:t>
        <a:bodyPr/>
        <a:lstStyle/>
        <a:p>
          <a:endParaRPr lang="en-US"/>
        </a:p>
      </dgm:t>
    </dgm:pt>
    <dgm:pt modelId="{15605393-9893-42C3-8CCE-28AEB2F0CDA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Expected: Highest/lowest correct</a:t>
          </a:r>
        </a:p>
      </dgm:t>
    </dgm:pt>
    <dgm:pt modelId="{20EFB260-1483-4214-8C52-9D3E2C749019}" type="parTrans" cxnId="{2512DEC3-9A3F-428A-BDD7-0F0362BF55BC}">
      <dgm:prSet/>
      <dgm:spPr/>
      <dgm:t>
        <a:bodyPr/>
        <a:lstStyle/>
        <a:p>
          <a:endParaRPr lang="en-US"/>
        </a:p>
      </dgm:t>
    </dgm:pt>
    <dgm:pt modelId="{7FF73AF0-22F5-49F1-802B-0B2EE5E6315E}" type="sibTrans" cxnId="{2512DEC3-9A3F-428A-BDD7-0F0362BF55BC}">
      <dgm:prSet/>
      <dgm:spPr/>
      <dgm:t>
        <a:bodyPr/>
        <a:lstStyle/>
        <a:p>
          <a:endParaRPr lang="en-US"/>
        </a:p>
      </dgm:t>
    </dgm:pt>
    <dgm:pt modelId="{0334469F-44A2-446D-82D5-1885D5F3836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Charts Test</a:t>
          </a:r>
          <a:endParaRPr lang="en-US"/>
        </a:p>
      </dgm:t>
    </dgm:pt>
    <dgm:pt modelId="{5E7A3AFA-EAC1-4583-93DA-8CC3DC872CA9}" type="parTrans" cxnId="{89D7A803-99C8-47A2-84AA-D9E29A9F4FB0}">
      <dgm:prSet/>
      <dgm:spPr/>
      <dgm:t>
        <a:bodyPr/>
        <a:lstStyle/>
        <a:p>
          <a:endParaRPr lang="en-US"/>
        </a:p>
      </dgm:t>
    </dgm:pt>
    <dgm:pt modelId="{79586611-39BC-4295-8D48-642BB6C85807}" type="sibTrans" cxnId="{89D7A803-99C8-47A2-84AA-D9E29A9F4FB0}">
      <dgm:prSet/>
      <dgm:spPr/>
      <dgm:t>
        <a:bodyPr/>
        <a:lstStyle/>
        <a:p>
          <a:endParaRPr lang="en-US"/>
        </a:p>
      </dgm:t>
    </dgm:pt>
    <dgm:pt modelId="{ACDCE571-325A-4DB6-8E69-7A4D8D09335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View trend &amp; category charts</a:t>
          </a:r>
        </a:p>
      </dgm:t>
    </dgm:pt>
    <dgm:pt modelId="{DD760607-EF74-41F0-AE48-F51A3F0981A1}" type="parTrans" cxnId="{C8353C56-371C-47F4-A523-859AA2855E1C}">
      <dgm:prSet/>
      <dgm:spPr/>
      <dgm:t>
        <a:bodyPr/>
        <a:lstStyle/>
        <a:p>
          <a:endParaRPr lang="en-US"/>
        </a:p>
      </dgm:t>
    </dgm:pt>
    <dgm:pt modelId="{DF2FE14E-82AB-49AB-BBE1-5D752A500C29}" type="sibTrans" cxnId="{C8353C56-371C-47F4-A523-859AA2855E1C}">
      <dgm:prSet/>
      <dgm:spPr/>
      <dgm:t>
        <a:bodyPr/>
        <a:lstStyle/>
        <a:p>
          <a:endParaRPr lang="en-US"/>
        </a:p>
      </dgm:t>
    </dgm:pt>
    <dgm:pt modelId="{568FC718-99CD-4524-AFCA-DB13D3C557E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Expected: Interactive, accurate</a:t>
          </a:r>
        </a:p>
      </dgm:t>
    </dgm:pt>
    <dgm:pt modelId="{7076C400-982D-44BC-9090-4F55408A2D31}" type="parTrans" cxnId="{06054F14-53DA-4D22-A567-7EEC0785FAA4}">
      <dgm:prSet/>
      <dgm:spPr/>
      <dgm:t>
        <a:bodyPr/>
        <a:lstStyle/>
        <a:p>
          <a:endParaRPr lang="en-US"/>
        </a:p>
      </dgm:t>
    </dgm:pt>
    <dgm:pt modelId="{F2F07B3E-662A-4F4F-AD04-FB1929FF1D1B}" type="sibTrans" cxnId="{06054F14-53DA-4D22-A567-7EEC0785FAA4}">
      <dgm:prSet/>
      <dgm:spPr/>
      <dgm:t>
        <a:bodyPr/>
        <a:lstStyle/>
        <a:p>
          <a:endParaRPr lang="en-US"/>
        </a:p>
      </dgm:t>
    </dgm:pt>
    <dgm:pt modelId="{0FFAC1DC-6878-46AB-8645-09AA68600DD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Delete Test</a:t>
          </a:r>
          <a:endParaRPr lang="en-US"/>
        </a:p>
      </dgm:t>
    </dgm:pt>
    <dgm:pt modelId="{E8C6B9C6-6003-41A0-A2D8-C280F097A405}" type="parTrans" cxnId="{0972C521-1A7C-4798-AB7F-011C892F2D2D}">
      <dgm:prSet/>
      <dgm:spPr/>
      <dgm:t>
        <a:bodyPr/>
        <a:lstStyle/>
        <a:p>
          <a:endParaRPr lang="en-US"/>
        </a:p>
      </dgm:t>
    </dgm:pt>
    <dgm:pt modelId="{0319995D-B23F-442D-81CA-205AA1D3FFE8}" type="sibTrans" cxnId="{0972C521-1A7C-4798-AB7F-011C892F2D2D}">
      <dgm:prSet/>
      <dgm:spPr/>
      <dgm:t>
        <a:bodyPr/>
        <a:lstStyle/>
        <a:p>
          <a:endParaRPr lang="en-US"/>
        </a:p>
      </dgm:t>
    </dgm:pt>
    <dgm:pt modelId="{0E88437D-2F8F-4DD8-8321-83E8458D8B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Click delete button</a:t>
          </a:r>
        </a:p>
      </dgm:t>
    </dgm:pt>
    <dgm:pt modelId="{B896E574-3937-4B5F-9E40-F79D325A7FB3}" type="parTrans" cxnId="{3C87BA84-A2CF-41C8-9126-3128DD2BE027}">
      <dgm:prSet/>
      <dgm:spPr/>
      <dgm:t>
        <a:bodyPr/>
        <a:lstStyle/>
        <a:p>
          <a:endParaRPr lang="en-US"/>
        </a:p>
      </dgm:t>
    </dgm:pt>
    <dgm:pt modelId="{F23FDA8F-C1F3-430F-9D48-EA9E56F84196}" type="sibTrans" cxnId="{3C87BA84-A2CF-41C8-9126-3128DD2BE027}">
      <dgm:prSet/>
      <dgm:spPr/>
      <dgm:t>
        <a:bodyPr/>
        <a:lstStyle/>
        <a:p>
          <a:endParaRPr lang="en-US"/>
        </a:p>
      </dgm:t>
    </dgm:pt>
    <dgm:pt modelId="{E8C6E9B0-F485-4165-A4F4-885BCA4B269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Expected: Removed, stats recalculate</a:t>
          </a:r>
        </a:p>
      </dgm:t>
    </dgm:pt>
    <dgm:pt modelId="{D2B77225-7C74-45DD-B60D-EB3B458A12BD}" type="parTrans" cxnId="{45C567FD-CF71-4B89-8A57-1DB574D6C747}">
      <dgm:prSet/>
      <dgm:spPr/>
      <dgm:t>
        <a:bodyPr/>
        <a:lstStyle/>
        <a:p>
          <a:endParaRPr lang="en-US"/>
        </a:p>
      </dgm:t>
    </dgm:pt>
    <dgm:pt modelId="{43BB443B-C27A-4421-83A7-BC55C2E45074}" type="sibTrans" cxnId="{45C567FD-CF71-4B89-8A57-1DB574D6C747}">
      <dgm:prSet/>
      <dgm:spPr/>
      <dgm:t>
        <a:bodyPr/>
        <a:lstStyle/>
        <a:p>
          <a:endParaRPr lang="en-US"/>
        </a:p>
      </dgm:t>
    </dgm:pt>
    <dgm:pt modelId="{3CC592AA-FD5B-402A-AF96-5ED072C51AA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Persistence Test</a:t>
          </a:r>
          <a:endParaRPr lang="en-US"/>
        </a:p>
      </dgm:t>
    </dgm:pt>
    <dgm:pt modelId="{AC89AF10-31E5-4733-9219-A0C3ECE51AC4}" type="parTrans" cxnId="{4C8F3647-47D6-420A-86DA-35A7520D7D23}">
      <dgm:prSet/>
      <dgm:spPr/>
      <dgm:t>
        <a:bodyPr/>
        <a:lstStyle/>
        <a:p>
          <a:endParaRPr lang="en-US"/>
        </a:p>
      </dgm:t>
    </dgm:pt>
    <dgm:pt modelId="{4B96F280-2C90-44B6-8C38-98ED71C4A866}" type="sibTrans" cxnId="{4C8F3647-47D6-420A-86DA-35A7520D7D23}">
      <dgm:prSet/>
      <dgm:spPr/>
      <dgm:t>
        <a:bodyPr/>
        <a:lstStyle/>
        <a:p>
          <a:endParaRPr lang="en-US"/>
        </a:p>
      </dgm:t>
    </dgm:pt>
    <dgm:pt modelId="{D33B96E7-D559-496B-8F34-D106A8CECBE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Restart server</a:t>
          </a:r>
        </a:p>
      </dgm:t>
    </dgm:pt>
    <dgm:pt modelId="{37902D5A-AD24-4138-9CBE-168331988C54}" type="parTrans" cxnId="{5233D55D-8098-4897-A558-670F3E23A6DB}">
      <dgm:prSet/>
      <dgm:spPr/>
      <dgm:t>
        <a:bodyPr/>
        <a:lstStyle/>
        <a:p>
          <a:endParaRPr lang="en-US"/>
        </a:p>
      </dgm:t>
    </dgm:pt>
    <dgm:pt modelId="{3A6B008A-2E0E-4C71-881C-13E9F2970A1E}" type="sibTrans" cxnId="{5233D55D-8098-4897-A558-670F3E23A6DB}">
      <dgm:prSet/>
      <dgm:spPr/>
      <dgm:t>
        <a:bodyPr/>
        <a:lstStyle/>
        <a:p>
          <a:endParaRPr lang="en-US"/>
        </a:p>
      </dgm:t>
    </dgm:pt>
    <dgm:pt modelId="{8BA49EAA-9CBA-49B2-8A29-8A258201CCC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Expected: All data still present</a:t>
          </a:r>
        </a:p>
      </dgm:t>
    </dgm:pt>
    <dgm:pt modelId="{ADC2C77F-CF0A-499D-87A3-1207FCA9232D}" type="parTrans" cxnId="{9CA64907-53F6-4F60-8390-06BE163B70C7}">
      <dgm:prSet/>
      <dgm:spPr/>
      <dgm:t>
        <a:bodyPr/>
        <a:lstStyle/>
        <a:p>
          <a:endParaRPr lang="en-US"/>
        </a:p>
      </dgm:t>
    </dgm:pt>
    <dgm:pt modelId="{95D46541-F362-45D9-8646-1C063BFBE269}" type="sibTrans" cxnId="{9CA64907-53F6-4F60-8390-06BE163B70C7}">
      <dgm:prSet/>
      <dgm:spPr/>
      <dgm:t>
        <a:bodyPr/>
        <a:lstStyle/>
        <a:p>
          <a:endParaRPr lang="en-US"/>
        </a:p>
      </dgm:t>
    </dgm:pt>
    <dgm:pt modelId="{29C5544C-EC62-4994-B413-79F1D3F72EB0}" type="pres">
      <dgm:prSet presAssocID="{9E746933-FFB4-492F-8CC7-6C66E48F429C}" presName="root" presStyleCnt="0">
        <dgm:presLayoutVars>
          <dgm:dir/>
          <dgm:resizeHandles val="exact"/>
        </dgm:presLayoutVars>
      </dgm:prSet>
      <dgm:spPr/>
    </dgm:pt>
    <dgm:pt modelId="{408FDB62-30D2-4452-A54C-40D3F4A9DEB2}" type="pres">
      <dgm:prSet presAssocID="{345B1810-4FEC-4B77-813C-A66478A6D0D8}" presName="compNode" presStyleCnt="0"/>
      <dgm:spPr/>
    </dgm:pt>
    <dgm:pt modelId="{6281C147-2CFA-4008-86CA-F04BFA3156A0}" type="pres">
      <dgm:prSet presAssocID="{345B1810-4FEC-4B77-813C-A66478A6D0D8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E5ADFDBB-BBB3-4FB9-946D-2975EF6BB8D6}" type="pres">
      <dgm:prSet presAssocID="{345B1810-4FEC-4B77-813C-A66478A6D0D8}" presName="iconSpace" presStyleCnt="0"/>
      <dgm:spPr/>
    </dgm:pt>
    <dgm:pt modelId="{0390ABC3-4C03-48AB-97F5-6BED677F8E9E}" type="pres">
      <dgm:prSet presAssocID="{345B1810-4FEC-4B77-813C-A66478A6D0D8}" presName="parTx" presStyleLbl="revTx" presStyleIdx="0" presStyleCnt="12">
        <dgm:presLayoutVars>
          <dgm:chMax val="0"/>
          <dgm:chPref val="0"/>
        </dgm:presLayoutVars>
      </dgm:prSet>
      <dgm:spPr/>
    </dgm:pt>
    <dgm:pt modelId="{6465E5D8-4DC1-40F6-8A0D-EA3CF396DDEC}" type="pres">
      <dgm:prSet presAssocID="{345B1810-4FEC-4B77-813C-A66478A6D0D8}" presName="txSpace" presStyleCnt="0"/>
      <dgm:spPr/>
    </dgm:pt>
    <dgm:pt modelId="{45A173B3-506A-46FB-A737-537FCD93CC00}" type="pres">
      <dgm:prSet presAssocID="{345B1810-4FEC-4B77-813C-A66478A6D0D8}" presName="desTx" presStyleLbl="revTx" presStyleIdx="1" presStyleCnt="12">
        <dgm:presLayoutVars/>
      </dgm:prSet>
      <dgm:spPr/>
    </dgm:pt>
    <dgm:pt modelId="{2315CFC6-5CE6-4AAB-9440-B90469A0A2F4}" type="pres">
      <dgm:prSet presAssocID="{3C66B459-CD5F-494D-B029-27E10C8ECD65}" presName="sibTrans" presStyleCnt="0"/>
      <dgm:spPr/>
    </dgm:pt>
    <dgm:pt modelId="{5830F548-AC8F-4054-97F9-CBAEE7BE9132}" type="pres">
      <dgm:prSet presAssocID="{23E8AD08-7CF0-4650-8FAC-7F357AC19270}" presName="compNode" presStyleCnt="0"/>
      <dgm:spPr/>
    </dgm:pt>
    <dgm:pt modelId="{457BE0D1-FCE4-4C65-9AC0-416ECAF1E59D}" type="pres">
      <dgm:prSet presAssocID="{23E8AD08-7CF0-4650-8FAC-7F357AC19270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ome"/>
        </a:ext>
      </dgm:extLst>
    </dgm:pt>
    <dgm:pt modelId="{9F3BD555-12CA-4173-A079-7CD392560370}" type="pres">
      <dgm:prSet presAssocID="{23E8AD08-7CF0-4650-8FAC-7F357AC19270}" presName="iconSpace" presStyleCnt="0"/>
      <dgm:spPr/>
    </dgm:pt>
    <dgm:pt modelId="{2D9EC409-F810-4C16-9D9E-092E4A7D097C}" type="pres">
      <dgm:prSet presAssocID="{23E8AD08-7CF0-4650-8FAC-7F357AC19270}" presName="parTx" presStyleLbl="revTx" presStyleIdx="2" presStyleCnt="12">
        <dgm:presLayoutVars>
          <dgm:chMax val="0"/>
          <dgm:chPref val="0"/>
        </dgm:presLayoutVars>
      </dgm:prSet>
      <dgm:spPr/>
    </dgm:pt>
    <dgm:pt modelId="{11E903C3-F4D9-401C-ABC9-7AA45C2517A8}" type="pres">
      <dgm:prSet presAssocID="{23E8AD08-7CF0-4650-8FAC-7F357AC19270}" presName="txSpace" presStyleCnt="0"/>
      <dgm:spPr/>
    </dgm:pt>
    <dgm:pt modelId="{4B1EAD9E-65ED-4A26-A7BB-3C178D7792F6}" type="pres">
      <dgm:prSet presAssocID="{23E8AD08-7CF0-4650-8FAC-7F357AC19270}" presName="desTx" presStyleLbl="revTx" presStyleIdx="3" presStyleCnt="12">
        <dgm:presLayoutVars/>
      </dgm:prSet>
      <dgm:spPr/>
    </dgm:pt>
    <dgm:pt modelId="{464000C2-77C1-4C7D-A3CA-FF4A783674BE}" type="pres">
      <dgm:prSet presAssocID="{AF30A4FA-C9D3-4CB3-AD1C-EFB11C22E949}" presName="sibTrans" presStyleCnt="0"/>
      <dgm:spPr/>
    </dgm:pt>
    <dgm:pt modelId="{846C67BA-BE8D-4487-A44C-C18FE76F655E}" type="pres">
      <dgm:prSet presAssocID="{4BD6408F-070C-4B9E-8EAC-A2C526E9DC69}" presName="compNode" presStyleCnt="0"/>
      <dgm:spPr/>
    </dgm:pt>
    <dgm:pt modelId="{01BE1C6E-B261-4ACF-BBCE-2176971A6981}" type="pres">
      <dgm:prSet presAssocID="{4BD6408F-070C-4B9E-8EAC-A2C526E9DC69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204516FC-114D-4FAF-B9E0-5109DD323E6C}" type="pres">
      <dgm:prSet presAssocID="{4BD6408F-070C-4B9E-8EAC-A2C526E9DC69}" presName="iconSpace" presStyleCnt="0"/>
      <dgm:spPr/>
    </dgm:pt>
    <dgm:pt modelId="{81FB993F-1ACB-4FD3-AECD-FB466F7C00B6}" type="pres">
      <dgm:prSet presAssocID="{4BD6408F-070C-4B9E-8EAC-A2C526E9DC69}" presName="parTx" presStyleLbl="revTx" presStyleIdx="4" presStyleCnt="12">
        <dgm:presLayoutVars>
          <dgm:chMax val="0"/>
          <dgm:chPref val="0"/>
        </dgm:presLayoutVars>
      </dgm:prSet>
      <dgm:spPr/>
    </dgm:pt>
    <dgm:pt modelId="{ED62F57E-C276-4BA1-81B3-29A90CCA612A}" type="pres">
      <dgm:prSet presAssocID="{4BD6408F-070C-4B9E-8EAC-A2C526E9DC69}" presName="txSpace" presStyleCnt="0"/>
      <dgm:spPr/>
    </dgm:pt>
    <dgm:pt modelId="{F97AF912-2EF9-4B4D-B232-0C45305EE3DF}" type="pres">
      <dgm:prSet presAssocID="{4BD6408F-070C-4B9E-8EAC-A2C526E9DC69}" presName="desTx" presStyleLbl="revTx" presStyleIdx="5" presStyleCnt="12">
        <dgm:presLayoutVars/>
      </dgm:prSet>
      <dgm:spPr/>
    </dgm:pt>
    <dgm:pt modelId="{5BD0D0FA-EFB8-451F-910E-C6229B41547B}" type="pres">
      <dgm:prSet presAssocID="{E4BB89CD-007E-4FC9-9172-A701196BDBC8}" presName="sibTrans" presStyleCnt="0"/>
      <dgm:spPr/>
    </dgm:pt>
    <dgm:pt modelId="{93EE96E8-A28A-45AE-925B-6A9BFC8B1619}" type="pres">
      <dgm:prSet presAssocID="{0334469F-44A2-446D-82D5-1885D5F3836C}" presName="compNode" presStyleCnt="0"/>
      <dgm:spPr/>
    </dgm:pt>
    <dgm:pt modelId="{AA1D186F-FB02-47E1-A45B-BFF11749F201}" type="pres">
      <dgm:prSet presAssocID="{0334469F-44A2-446D-82D5-1885D5F3836C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23FAA8D1-BCA6-4F25-A686-DBB1139FDF05}" type="pres">
      <dgm:prSet presAssocID="{0334469F-44A2-446D-82D5-1885D5F3836C}" presName="iconSpace" presStyleCnt="0"/>
      <dgm:spPr/>
    </dgm:pt>
    <dgm:pt modelId="{073E7390-38F4-47BE-B0E6-2A23237AB56F}" type="pres">
      <dgm:prSet presAssocID="{0334469F-44A2-446D-82D5-1885D5F3836C}" presName="parTx" presStyleLbl="revTx" presStyleIdx="6" presStyleCnt="12">
        <dgm:presLayoutVars>
          <dgm:chMax val="0"/>
          <dgm:chPref val="0"/>
        </dgm:presLayoutVars>
      </dgm:prSet>
      <dgm:spPr/>
    </dgm:pt>
    <dgm:pt modelId="{91AA4541-EA88-440F-AF79-AAA2FEC7B649}" type="pres">
      <dgm:prSet presAssocID="{0334469F-44A2-446D-82D5-1885D5F3836C}" presName="txSpace" presStyleCnt="0"/>
      <dgm:spPr/>
    </dgm:pt>
    <dgm:pt modelId="{AFA5FA8D-54ED-4CB1-86AB-9DCDEBE4DFE8}" type="pres">
      <dgm:prSet presAssocID="{0334469F-44A2-446D-82D5-1885D5F3836C}" presName="desTx" presStyleLbl="revTx" presStyleIdx="7" presStyleCnt="12">
        <dgm:presLayoutVars/>
      </dgm:prSet>
      <dgm:spPr/>
    </dgm:pt>
    <dgm:pt modelId="{ABC4EE20-5E26-4DFE-8AA2-D0305CE7D892}" type="pres">
      <dgm:prSet presAssocID="{79586611-39BC-4295-8D48-642BB6C85807}" presName="sibTrans" presStyleCnt="0"/>
      <dgm:spPr/>
    </dgm:pt>
    <dgm:pt modelId="{51C94D01-7B90-4561-AA28-8439DC94C766}" type="pres">
      <dgm:prSet presAssocID="{0FFAC1DC-6878-46AB-8645-09AA68600DDB}" presName="compNode" presStyleCnt="0"/>
      <dgm:spPr/>
    </dgm:pt>
    <dgm:pt modelId="{3E26EF67-E2BE-4F01-A801-3A607227E69D}" type="pres">
      <dgm:prSet presAssocID="{0FFAC1DC-6878-46AB-8645-09AA68600DDB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rbage"/>
        </a:ext>
      </dgm:extLst>
    </dgm:pt>
    <dgm:pt modelId="{0CB3EF43-68EE-4800-8F61-CDFFA78A8D86}" type="pres">
      <dgm:prSet presAssocID="{0FFAC1DC-6878-46AB-8645-09AA68600DDB}" presName="iconSpace" presStyleCnt="0"/>
      <dgm:spPr/>
    </dgm:pt>
    <dgm:pt modelId="{73C3789E-B59E-41A0-AA3E-F09833525E47}" type="pres">
      <dgm:prSet presAssocID="{0FFAC1DC-6878-46AB-8645-09AA68600DDB}" presName="parTx" presStyleLbl="revTx" presStyleIdx="8" presStyleCnt="12">
        <dgm:presLayoutVars>
          <dgm:chMax val="0"/>
          <dgm:chPref val="0"/>
        </dgm:presLayoutVars>
      </dgm:prSet>
      <dgm:spPr/>
    </dgm:pt>
    <dgm:pt modelId="{CBE9B7D3-0FB7-44FA-B76A-6633303CCA55}" type="pres">
      <dgm:prSet presAssocID="{0FFAC1DC-6878-46AB-8645-09AA68600DDB}" presName="txSpace" presStyleCnt="0"/>
      <dgm:spPr/>
    </dgm:pt>
    <dgm:pt modelId="{05CA5D2E-6C25-4DB1-AC91-761910FBF38C}" type="pres">
      <dgm:prSet presAssocID="{0FFAC1DC-6878-46AB-8645-09AA68600DDB}" presName="desTx" presStyleLbl="revTx" presStyleIdx="9" presStyleCnt="12">
        <dgm:presLayoutVars/>
      </dgm:prSet>
      <dgm:spPr/>
    </dgm:pt>
    <dgm:pt modelId="{6F7AB76F-93BA-4BE5-91F7-8DB6C0C4DCFC}" type="pres">
      <dgm:prSet presAssocID="{0319995D-B23F-442D-81CA-205AA1D3FFE8}" presName="sibTrans" presStyleCnt="0"/>
      <dgm:spPr/>
    </dgm:pt>
    <dgm:pt modelId="{8A623774-23F0-430E-AB83-F23A6FAF2786}" type="pres">
      <dgm:prSet presAssocID="{3CC592AA-FD5B-402A-AF96-5ED072C51AAC}" presName="compNode" presStyleCnt="0"/>
      <dgm:spPr/>
    </dgm:pt>
    <dgm:pt modelId="{F49F6781-2097-4781-8CF9-062DF70DDD08}" type="pres">
      <dgm:prSet presAssocID="{3CC592AA-FD5B-402A-AF96-5ED072C51AAC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4437C64-6963-47AE-8D8E-57E85D7D32CD}" type="pres">
      <dgm:prSet presAssocID="{3CC592AA-FD5B-402A-AF96-5ED072C51AAC}" presName="iconSpace" presStyleCnt="0"/>
      <dgm:spPr/>
    </dgm:pt>
    <dgm:pt modelId="{B699991A-9491-41A1-9E5C-D43AEB4E3CAC}" type="pres">
      <dgm:prSet presAssocID="{3CC592AA-FD5B-402A-AF96-5ED072C51AAC}" presName="parTx" presStyleLbl="revTx" presStyleIdx="10" presStyleCnt="12">
        <dgm:presLayoutVars>
          <dgm:chMax val="0"/>
          <dgm:chPref val="0"/>
        </dgm:presLayoutVars>
      </dgm:prSet>
      <dgm:spPr/>
    </dgm:pt>
    <dgm:pt modelId="{E52BFE70-043F-48BA-9471-BE2438B89091}" type="pres">
      <dgm:prSet presAssocID="{3CC592AA-FD5B-402A-AF96-5ED072C51AAC}" presName="txSpace" presStyleCnt="0"/>
      <dgm:spPr/>
    </dgm:pt>
    <dgm:pt modelId="{2C973044-0757-4281-A975-CDAA45117241}" type="pres">
      <dgm:prSet presAssocID="{3CC592AA-FD5B-402A-AF96-5ED072C51AAC}" presName="desTx" presStyleLbl="revTx" presStyleIdx="11" presStyleCnt="12">
        <dgm:presLayoutVars/>
      </dgm:prSet>
      <dgm:spPr/>
    </dgm:pt>
  </dgm:ptLst>
  <dgm:cxnLst>
    <dgm:cxn modelId="{89D7A803-99C8-47A2-84AA-D9E29A9F4FB0}" srcId="{9E746933-FFB4-492F-8CC7-6C66E48F429C}" destId="{0334469F-44A2-446D-82D5-1885D5F3836C}" srcOrd="3" destOrd="0" parTransId="{5E7A3AFA-EAC1-4583-93DA-8CC3DC872CA9}" sibTransId="{79586611-39BC-4295-8D48-642BB6C85807}"/>
    <dgm:cxn modelId="{EA04E603-E29A-4EB6-883A-914218373B6A}" type="presOf" srcId="{8BA49EAA-9CBA-49B2-8A29-8A258201CCC8}" destId="{2C973044-0757-4281-A975-CDAA45117241}" srcOrd="0" destOrd="1" presId="urn:microsoft.com/office/officeart/2018/2/layout/IconLabelDescriptionList"/>
    <dgm:cxn modelId="{9CA64907-53F6-4F60-8390-06BE163B70C7}" srcId="{3CC592AA-FD5B-402A-AF96-5ED072C51AAC}" destId="{8BA49EAA-9CBA-49B2-8A29-8A258201CCC8}" srcOrd="1" destOrd="0" parTransId="{ADC2C77F-CF0A-499D-87A3-1207FCA9232D}" sibTransId="{95D46541-F362-45D9-8646-1C063BFBE269}"/>
    <dgm:cxn modelId="{8D29ED0D-C72F-471A-8A02-287C08491617}" type="presOf" srcId="{3CC592AA-FD5B-402A-AF96-5ED072C51AAC}" destId="{B699991A-9491-41A1-9E5C-D43AEB4E3CAC}" srcOrd="0" destOrd="0" presId="urn:microsoft.com/office/officeart/2018/2/layout/IconLabelDescriptionList"/>
    <dgm:cxn modelId="{4817D812-8A80-499F-95E4-669238AA0C3B}" type="presOf" srcId="{0334469F-44A2-446D-82D5-1885D5F3836C}" destId="{073E7390-38F4-47BE-B0E6-2A23237AB56F}" srcOrd="0" destOrd="0" presId="urn:microsoft.com/office/officeart/2018/2/layout/IconLabelDescriptionList"/>
    <dgm:cxn modelId="{06054F14-53DA-4D22-A567-7EEC0785FAA4}" srcId="{0334469F-44A2-446D-82D5-1885D5F3836C}" destId="{568FC718-99CD-4524-AFCA-DB13D3C557ED}" srcOrd="1" destOrd="0" parTransId="{7076C400-982D-44BC-9090-4F55408A2D31}" sibTransId="{F2F07B3E-662A-4F4F-AD04-FB1929FF1D1B}"/>
    <dgm:cxn modelId="{60C13219-5FF8-46B7-9D8C-6B077BB5435C}" srcId="{23E8AD08-7CF0-4650-8FAC-7F357AC19270}" destId="{C2E379C3-57DE-4A84-A93A-603329DE1910}" srcOrd="3" destOrd="0" parTransId="{6B9FCF5A-766F-44F7-B2B7-3BBEE79517B4}" sibTransId="{F2FC3590-2F18-433B-B38E-542A64413E05}"/>
    <dgm:cxn modelId="{258AF319-CA3C-41CA-AB7E-2BB6F30FB923}" type="presOf" srcId="{345B1810-4FEC-4B77-813C-A66478A6D0D8}" destId="{0390ABC3-4C03-48AB-97F5-6BED677F8E9E}" srcOrd="0" destOrd="0" presId="urn:microsoft.com/office/officeart/2018/2/layout/IconLabelDescriptionList"/>
    <dgm:cxn modelId="{0972C521-1A7C-4798-AB7F-011C892F2D2D}" srcId="{9E746933-FFB4-492F-8CC7-6C66E48F429C}" destId="{0FFAC1DC-6878-46AB-8645-09AA68600DDB}" srcOrd="4" destOrd="0" parTransId="{E8C6B9C6-6003-41A0-A2D8-C280F097A405}" sibTransId="{0319995D-B23F-442D-81CA-205AA1D3FFE8}"/>
    <dgm:cxn modelId="{61DB4E31-2866-4182-96CB-16593CB07965}" type="presOf" srcId="{FF0698A0-EB78-46B9-B643-E2D055F0B4DC}" destId="{4B1EAD9E-65ED-4A26-A7BB-3C178D7792F6}" srcOrd="0" destOrd="2" presId="urn:microsoft.com/office/officeart/2018/2/layout/IconLabelDescriptionList"/>
    <dgm:cxn modelId="{1DF12234-21CA-4465-8919-A65902D1CAC6}" srcId="{9E746933-FFB4-492F-8CC7-6C66E48F429C}" destId="{23E8AD08-7CF0-4650-8FAC-7F357AC19270}" srcOrd="1" destOrd="0" parTransId="{D103EDA2-B369-42B6-A72F-B1DFD5348EBB}" sibTransId="{AF30A4FA-C9D3-4CB3-AD1C-EFB11C22E949}"/>
    <dgm:cxn modelId="{A9B09839-B0C2-470D-800E-E80A356DBAAE}" type="presOf" srcId="{ACBC55E0-347C-4626-B923-C840FEBE46A2}" destId="{F97AF912-2EF9-4B4D-B232-0C45305EE3DF}" srcOrd="0" destOrd="0" presId="urn:microsoft.com/office/officeart/2018/2/layout/IconLabelDescriptionList"/>
    <dgm:cxn modelId="{3869F739-087E-4134-AA30-E71B3A19E051}" type="presOf" srcId="{0E88437D-2F8F-4DD8-8321-83E8458D8B64}" destId="{05CA5D2E-6C25-4DB1-AC91-761910FBF38C}" srcOrd="0" destOrd="0" presId="urn:microsoft.com/office/officeart/2018/2/layout/IconLabelDescriptionList"/>
    <dgm:cxn modelId="{4C8F3647-47D6-420A-86DA-35A7520D7D23}" srcId="{9E746933-FFB4-492F-8CC7-6C66E48F429C}" destId="{3CC592AA-FD5B-402A-AF96-5ED072C51AAC}" srcOrd="5" destOrd="0" parTransId="{AC89AF10-31E5-4733-9219-A0C3ECE51AC4}" sibTransId="{4B96F280-2C90-44B6-8C38-98ED71C4A866}"/>
    <dgm:cxn modelId="{07C1094F-2B73-48FA-A0E4-A9CB8C830FE9}" srcId="{4BD6408F-070C-4B9E-8EAC-A2C526E9DC69}" destId="{ACBC55E0-347C-4626-B923-C840FEBE46A2}" srcOrd="0" destOrd="0" parTransId="{A26B73F0-2569-4BDA-A740-319D73CE54CE}" sibTransId="{2FA265B3-C446-41A6-9A97-F12619145825}"/>
    <dgm:cxn modelId="{F3664951-4D89-48F5-8676-A705A2D69EFD}" type="presOf" srcId="{CBD54DA6-B601-4A8D-AFD8-3D8320482F9D}" destId="{4B1EAD9E-65ED-4A26-A7BB-3C178D7792F6}" srcOrd="0" destOrd="1" presId="urn:microsoft.com/office/officeart/2018/2/layout/IconLabelDescriptionList"/>
    <dgm:cxn modelId="{60CB7053-1EAD-4564-B549-04937402A8A9}" type="presOf" srcId="{568FC718-99CD-4524-AFCA-DB13D3C557ED}" destId="{AFA5FA8D-54ED-4CB1-86AB-9DCDEBE4DFE8}" srcOrd="0" destOrd="1" presId="urn:microsoft.com/office/officeart/2018/2/layout/IconLabelDescriptionList"/>
    <dgm:cxn modelId="{C8353C56-371C-47F4-A523-859AA2855E1C}" srcId="{0334469F-44A2-446D-82D5-1885D5F3836C}" destId="{ACDCE571-325A-4DB6-8E69-7A4D8D09335F}" srcOrd="0" destOrd="0" parTransId="{DD760607-EF74-41F0-AE48-F51A3F0981A1}" sibTransId="{DF2FE14E-82AB-49AB-BBE1-5D752A500C29}"/>
    <dgm:cxn modelId="{5233D55D-8098-4897-A558-670F3E23A6DB}" srcId="{3CC592AA-FD5B-402A-AF96-5ED072C51AAC}" destId="{D33B96E7-D559-496B-8F34-D106A8CECBEA}" srcOrd="0" destOrd="0" parTransId="{37902D5A-AD24-4138-9CBE-168331988C54}" sibTransId="{3A6B008A-2E0E-4C71-881C-13E9F2970A1E}"/>
    <dgm:cxn modelId="{998F005F-7855-490A-B611-C34BFC99F999}" type="presOf" srcId="{E8C6E9B0-F485-4165-A4F4-885BCA4B2695}" destId="{05CA5D2E-6C25-4DB1-AC91-761910FBF38C}" srcOrd="0" destOrd="1" presId="urn:microsoft.com/office/officeart/2018/2/layout/IconLabelDescriptionList"/>
    <dgm:cxn modelId="{88854E78-5747-4860-9BD9-84A35E9C7E8C}" type="presOf" srcId="{0FFAC1DC-6878-46AB-8645-09AA68600DDB}" destId="{73C3789E-B59E-41A0-AA3E-F09833525E47}" srcOrd="0" destOrd="0" presId="urn:microsoft.com/office/officeart/2018/2/layout/IconLabelDescriptionList"/>
    <dgm:cxn modelId="{3C87BA84-A2CF-41C8-9126-3128DD2BE027}" srcId="{0FFAC1DC-6878-46AB-8645-09AA68600DDB}" destId="{0E88437D-2F8F-4DD8-8321-83E8458D8B64}" srcOrd="0" destOrd="0" parTransId="{B896E574-3937-4B5F-9E40-F79D325A7FB3}" sibTransId="{F23FDA8F-C1F3-430F-9D48-EA9E56F84196}"/>
    <dgm:cxn modelId="{2FCDFD85-CB0D-4607-B9DC-F96A1984FC56}" type="presOf" srcId="{D33B96E7-D559-496B-8F34-D106A8CECBEA}" destId="{2C973044-0757-4281-A975-CDAA45117241}" srcOrd="0" destOrd="0" presId="urn:microsoft.com/office/officeart/2018/2/layout/IconLabelDescriptionList"/>
    <dgm:cxn modelId="{9B182696-3942-4C80-B4D1-0BD0EBD688D5}" srcId="{23E8AD08-7CF0-4650-8FAC-7F357AC19270}" destId="{CBD54DA6-B601-4A8D-AFD8-3D8320482F9D}" srcOrd="1" destOrd="0" parTransId="{E1D26011-7A52-462A-A7F5-70BF9764C64F}" sibTransId="{A6127FED-AC48-42D2-B27B-B0B3C4044F24}"/>
    <dgm:cxn modelId="{24985C99-3E79-4562-B234-0691F7C7DFF1}" type="presOf" srcId="{ACDCE571-325A-4DB6-8E69-7A4D8D09335F}" destId="{AFA5FA8D-54ED-4CB1-86AB-9DCDEBE4DFE8}" srcOrd="0" destOrd="0" presId="urn:microsoft.com/office/officeart/2018/2/layout/IconLabelDescriptionList"/>
    <dgm:cxn modelId="{2512DEC3-9A3F-428A-BDD7-0F0362BF55BC}" srcId="{4BD6408F-070C-4B9E-8EAC-A2C526E9DC69}" destId="{15605393-9893-42C3-8CCE-28AEB2F0CDA6}" srcOrd="1" destOrd="0" parTransId="{20EFB260-1483-4214-8C52-9D3E2C749019}" sibTransId="{7FF73AF0-22F5-49F1-802B-0B2EE5E6315E}"/>
    <dgm:cxn modelId="{C34C0AC8-E358-4E56-BAC3-B524092FD30E}" srcId="{23E8AD08-7CF0-4650-8FAC-7F357AC19270}" destId="{B3E757EB-CC25-4A28-AED8-398C295CC2ED}" srcOrd="0" destOrd="0" parTransId="{779CAB91-6D10-4839-96A1-65B66A6D2921}" sibTransId="{DC0C9CCA-007F-4B5F-94AF-B293DD4F0178}"/>
    <dgm:cxn modelId="{F6C784CB-D5F9-4E6C-B085-6319702425D0}" type="presOf" srcId="{4BD6408F-070C-4B9E-8EAC-A2C526E9DC69}" destId="{81FB993F-1ACB-4FD3-AECD-FB466F7C00B6}" srcOrd="0" destOrd="0" presId="urn:microsoft.com/office/officeart/2018/2/layout/IconLabelDescriptionList"/>
    <dgm:cxn modelId="{C89A06D6-A81D-4052-B193-1F8B2BEB2829}" srcId="{9E746933-FFB4-492F-8CC7-6C66E48F429C}" destId="{4BD6408F-070C-4B9E-8EAC-A2C526E9DC69}" srcOrd="2" destOrd="0" parTransId="{58688347-22A4-4EDD-B070-BF616DFFE511}" sibTransId="{E4BB89CD-007E-4FC9-9172-A701196BDBC8}"/>
    <dgm:cxn modelId="{F0D583DE-78B5-4918-A74C-89C9BFA73F7F}" type="presOf" srcId="{23E8AD08-7CF0-4650-8FAC-7F357AC19270}" destId="{2D9EC409-F810-4C16-9D9E-092E4A7D097C}" srcOrd="0" destOrd="0" presId="urn:microsoft.com/office/officeart/2018/2/layout/IconLabelDescriptionList"/>
    <dgm:cxn modelId="{0EBA9DDE-0A06-47E2-ADEF-ED5B15EDC4E9}" type="presOf" srcId="{C2E379C3-57DE-4A84-A93A-603329DE1910}" destId="{4B1EAD9E-65ED-4A26-A7BB-3C178D7792F6}" srcOrd="0" destOrd="3" presId="urn:microsoft.com/office/officeart/2018/2/layout/IconLabelDescriptionList"/>
    <dgm:cxn modelId="{E8CE8EEA-695F-439A-9DD7-30CAF6C9EFF8}" srcId="{23E8AD08-7CF0-4650-8FAC-7F357AC19270}" destId="{FF0698A0-EB78-46B9-B643-E2D055F0B4DC}" srcOrd="2" destOrd="0" parTransId="{1F7708ED-110B-40F7-A943-EBB4405FC163}" sibTransId="{C87D3268-41EB-415C-AA48-136A8696D349}"/>
    <dgm:cxn modelId="{921848F2-04FF-4599-BAFC-B7CC85967B6F}" type="presOf" srcId="{B3E757EB-CC25-4A28-AED8-398C295CC2ED}" destId="{4B1EAD9E-65ED-4A26-A7BB-3C178D7792F6}" srcOrd="0" destOrd="0" presId="urn:microsoft.com/office/officeart/2018/2/layout/IconLabelDescriptionList"/>
    <dgm:cxn modelId="{770233F3-58FE-4083-8CC7-D8472DFBA984}" type="presOf" srcId="{15605393-9893-42C3-8CCE-28AEB2F0CDA6}" destId="{F97AF912-2EF9-4B4D-B232-0C45305EE3DF}" srcOrd="0" destOrd="1" presId="urn:microsoft.com/office/officeart/2018/2/layout/IconLabelDescriptionList"/>
    <dgm:cxn modelId="{B53CF2F3-A419-4610-A58C-E96D15DF7F33}" type="presOf" srcId="{9E746933-FFB4-492F-8CC7-6C66E48F429C}" destId="{29C5544C-EC62-4994-B413-79F1D3F72EB0}" srcOrd="0" destOrd="0" presId="urn:microsoft.com/office/officeart/2018/2/layout/IconLabelDescriptionList"/>
    <dgm:cxn modelId="{4EAE49F4-9CBD-42B6-ABFD-354B988578EA}" srcId="{9E746933-FFB4-492F-8CC7-6C66E48F429C}" destId="{345B1810-4FEC-4B77-813C-A66478A6D0D8}" srcOrd="0" destOrd="0" parTransId="{49BB5D07-5E6B-47EE-B8AC-680A76F92E7E}" sibTransId="{3C66B459-CD5F-494D-B029-27E10C8ECD65}"/>
    <dgm:cxn modelId="{45C567FD-CF71-4B89-8A57-1DB574D6C747}" srcId="{0FFAC1DC-6878-46AB-8645-09AA68600DDB}" destId="{E8C6E9B0-F485-4165-A4F4-885BCA4B2695}" srcOrd="1" destOrd="0" parTransId="{D2B77225-7C74-45DD-B60D-EB3B458A12BD}" sibTransId="{43BB443B-C27A-4421-83A7-BC55C2E45074}"/>
    <dgm:cxn modelId="{87BBEA29-FA26-47F9-89A5-C9C1ADDC2124}" type="presParOf" srcId="{29C5544C-EC62-4994-B413-79F1D3F72EB0}" destId="{408FDB62-30D2-4452-A54C-40D3F4A9DEB2}" srcOrd="0" destOrd="0" presId="urn:microsoft.com/office/officeart/2018/2/layout/IconLabelDescriptionList"/>
    <dgm:cxn modelId="{5B1351C8-8BAC-4B09-89A6-165FDD8097F4}" type="presParOf" srcId="{408FDB62-30D2-4452-A54C-40D3F4A9DEB2}" destId="{6281C147-2CFA-4008-86CA-F04BFA3156A0}" srcOrd="0" destOrd="0" presId="urn:microsoft.com/office/officeart/2018/2/layout/IconLabelDescriptionList"/>
    <dgm:cxn modelId="{FD4DFD57-1623-401E-95DA-3E525CB08177}" type="presParOf" srcId="{408FDB62-30D2-4452-A54C-40D3F4A9DEB2}" destId="{E5ADFDBB-BBB3-4FB9-946D-2975EF6BB8D6}" srcOrd="1" destOrd="0" presId="urn:microsoft.com/office/officeart/2018/2/layout/IconLabelDescriptionList"/>
    <dgm:cxn modelId="{89A9CC12-A73C-4001-AF52-34DA03BCECA2}" type="presParOf" srcId="{408FDB62-30D2-4452-A54C-40D3F4A9DEB2}" destId="{0390ABC3-4C03-48AB-97F5-6BED677F8E9E}" srcOrd="2" destOrd="0" presId="urn:microsoft.com/office/officeart/2018/2/layout/IconLabelDescriptionList"/>
    <dgm:cxn modelId="{B6EB8C48-7A05-4ADA-B056-6B79950D82D2}" type="presParOf" srcId="{408FDB62-30D2-4452-A54C-40D3F4A9DEB2}" destId="{6465E5D8-4DC1-40F6-8A0D-EA3CF396DDEC}" srcOrd="3" destOrd="0" presId="urn:microsoft.com/office/officeart/2018/2/layout/IconLabelDescriptionList"/>
    <dgm:cxn modelId="{5DBF4683-B51F-47D4-9EBC-62C0F2846B4D}" type="presParOf" srcId="{408FDB62-30D2-4452-A54C-40D3F4A9DEB2}" destId="{45A173B3-506A-46FB-A737-537FCD93CC00}" srcOrd="4" destOrd="0" presId="urn:microsoft.com/office/officeart/2018/2/layout/IconLabelDescriptionList"/>
    <dgm:cxn modelId="{BF182134-B6BC-4A7F-A778-072397BCC3CD}" type="presParOf" srcId="{29C5544C-EC62-4994-B413-79F1D3F72EB0}" destId="{2315CFC6-5CE6-4AAB-9440-B90469A0A2F4}" srcOrd="1" destOrd="0" presId="urn:microsoft.com/office/officeart/2018/2/layout/IconLabelDescriptionList"/>
    <dgm:cxn modelId="{37B8EAD4-1F20-4D51-85EA-ACFF5F5A77E1}" type="presParOf" srcId="{29C5544C-EC62-4994-B413-79F1D3F72EB0}" destId="{5830F548-AC8F-4054-97F9-CBAEE7BE9132}" srcOrd="2" destOrd="0" presId="urn:microsoft.com/office/officeart/2018/2/layout/IconLabelDescriptionList"/>
    <dgm:cxn modelId="{B50793D9-EC33-40F3-A43A-C0055E62ABD7}" type="presParOf" srcId="{5830F548-AC8F-4054-97F9-CBAEE7BE9132}" destId="{457BE0D1-FCE4-4C65-9AC0-416ECAF1E59D}" srcOrd="0" destOrd="0" presId="urn:microsoft.com/office/officeart/2018/2/layout/IconLabelDescriptionList"/>
    <dgm:cxn modelId="{68BA9AA6-953B-4D7E-9196-5371477EB1BA}" type="presParOf" srcId="{5830F548-AC8F-4054-97F9-CBAEE7BE9132}" destId="{9F3BD555-12CA-4173-A079-7CD392560370}" srcOrd="1" destOrd="0" presId="urn:microsoft.com/office/officeart/2018/2/layout/IconLabelDescriptionList"/>
    <dgm:cxn modelId="{95C94F5D-67B9-432D-916D-8F0289345166}" type="presParOf" srcId="{5830F548-AC8F-4054-97F9-CBAEE7BE9132}" destId="{2D9EC409-F810-4C16-9D9E-092E4A7D097C}" srcOrd="2" destOrd="0" presId="urn:microsoft.com/office/officeart/2018/2/layout/IconLabelDescriptionList"/>
    <dgm:cxn modelId="{7962D84C-450C-434E-A5C8-A160A08ACF7F}" type="presParOf" srcId="{5830F548-AC8F-4054-97F9-CBAEE7BE9132}" destId="{11E903C3-F4D9-401C-ABC9-7AA45C2517A8}" srcOrd="3" destOrd="0" presId="urn:microsoft.com/office/officeart/2018/2/layout/IconLabelDescriptionList"/>
    <dgm:cxn modelId="{AC74D953-E5B5-49E2-BF07-C56A051A5E2E}" type="presParOf" srcId="{5830F548-AC8F-4054-97F9-CBAEE7BE9132}" destId="{4B1EAD9E-65ED-4A26-A7BB-3C178D7792F6}" srcOrd="4" destOrd="0" presId="urn:microsoft.com/office/officeart/2018/2/layout/IconLabelDescriptionList"/>
    <dgm:cxn modelId="{529BB573-AF29-454E-B9DA-71B0BD8C850F}" type="presParOf" srcId="{29C5544C-EC62-4994-B413-79F1D3F72EB0}" destId="{464000C2-77C1-4C7D-A3CA-FF4A783674BE}" srcOrd="3" destOrd="0" presId="urn:microsoft.com/office/officeart/2018/2/layout/IconLabelDescriptionList"/>
    <dgm:cxn modelId="{025C3B89-AF7C-4FA1-9472-2C075E6EEC91}" type="presParOf" srcId="{29C5544C-EC62-4994-B413-79F1D3F72EB0}" destId="{846C67BA-BE8D-4487-A44C-C18FE76F655E}" srcOrd="4" destOrd="0" presId="urn:microsoft.com/office/officeart/2018/2/layout/IconLabelDescriptionList"/>
    <dgm:cxn modelId="{61F405D5-A063-4429-BC45-8A6384C0E8A7}" type="presParOf" srcId="{846C67BA-BE8D-4487-A44C-C18FE76F655E}" destId="{01BE1C6E-B261-4ACF-BBCE-2176971A6981}" srcOrd="0" destOrd="0" presId="urn:microsoft.com/office/officeart/2018/2/layout/IconLabelDescriptionList"/>
    <dgm:cxn modelId="{E4163FA1-6CBC-46F7-A079-19DAD3E21BA3}" type="presParOf" srcId="{846C67BA-BE8D-4487-A44C-C18FE76F655E}" destId="{204516FC-114D-4FAF-B9E0-5109DD323E6C}" srcOrd="1" destOrd="0" presId="urn:microsoft.com/office/officeart/2018/2/layout/IconLabelDescriptionList"/>
    <dgm:cxn modelId="{4C8D6909-F89F-4427-BA63-318A317AB267}" type="presParOf" srcId="{846C67BA-BE8D-4487-A44C-C18FE76F655E}" destId="{81FB993F-1ACB-4FD3-AECD-FB466F7C00B6}" srcOrd="2" destOrd="0" presId="urn:microsoft.com/office/officeart/2018/2/layout/IconLabelDescriptionList"/>
    <dgm:cxn modelId="{7FC960EB-DF97-4996-BBC1-627BF3D18E17}" type="presParOf" srcId="{846C67BA-BE8D-4487-A44C-C18FE76F655E}" destId="{ED62F57E-C276-4BA1-81B3-29A90CCA612A}" srcOrd="3" destOrd="0" presId="urn:microsoft.com/office/officeart/2018/2/layout/IconLabelDescriptionList"/>
    <dgm:cxn modelId="{127739DC-CE89-4DD8-8475-7CC6AE29D7D4}" type="presParOf" srcId="{846C67BA-BE8D-4487-A44C-C18FE76F655E}" destId="{F97AF912-2EF9-4B4D-B232-0C45305EE3DF}" srcOrd="4" destOrd="0" presId="urn:microsoft.com/office/officeart/2018/2/layout/IconLabelDescriptionList"/>
    <dgm:cxn modelId="{66B30F5A-CAB0-4427-8E3B-4F5104019154}" type="presParOf" srcId="{29C5544C-EC62-4994-B413-79F1D3F72EB0}" destId="{5BD0D0FA-EFB8-451F-910E-C6229B41547B}" srcOrd="5" destOrd="0" presId="urn:microsoft.com/office/officeart/2018/2/layout/IconLabelDescriptionList"/>
    <dgm:cxn modelId="{EA0E6A66-E997-4767-BEB2-019231B79250}" type="presParOf" srcId="{29C5544C-EC62-4994-B413-79F1D3F72EB0}" destId="{93EE96E8-A28A-45AE-925B-6A9BFC8B1619}" srcOrd="6" destOrd="0" presId="urn:microsoft.com/office/officeart/2018/2/layout/IconLabelDescriptionList"/>
    <dgm:cxn modelId="{E9FB9F46-2610-40F1-A7A0-1B1870AEACB6}" type="presParOf" srcId="{93EE96E8-A28A-45AE-925B-6A9BFC8B1619}" destId="{AA1D186F-FB02-47E1-A45B-BFF11749F201}" srcOrd="0" destOrd="0" presId="urn:microsoft.com/office/officeart/2018/2/layout/IconLabelDescriptionList"/>
    <dgm:cxn modelId="{31ADFA51-5563-4416-9DE5-13E068B645D6}" type="presParOf" srcId="{93EE96E8-A28A-45AE-925B-6A9BFC8B1619}" destId="{23FAA8D1-BCA6-4F25-A686-DBB1139FDF05}" srcOrd="1" destOrd="0" presId="urn:microsoft.com/office/officeart/2018/2/layout/IconLabelDescriptionList"/>
    <dgm:cxn modelId="{3E9E3ED3-16D9-4EEF-8D93-76D52B9DACC3}" type="presParOf" srcId="{93EE96E8-A28A-45AE-925B-6A9BFC8B1619}" destId="{073E7390-38F4-47BE-B0E6-2A23237AB56F}" srcOrd="2" destOrd="0" presId="urn:microsoft.com/office/officeart/2018/2/layout/IconLabelDescriptionList"/>
    <dgm:cxn modelId="{86BDAC64-4C03-4AC0-80EE-F375B49BC40B}" type="presParOf" srcId="{93EE96E8-A28A-45AE-925B-6A9BFC8B1619}" destId="{91AA4541-EA88-440F-AF79-AAA2FEC7B649}" srcOrd="3" destOrd="0" presId="urn:microsoft.com/office/officeart/2018/2/layout/IconLabelDescriptionList"/>
    <dgm:cxn modelId="{69846423-CFA4-40DD-B31A-087BF11275A9}" type="presParOf" srcId="{93EE96E8-A28A-45AE-925B-6A9BFC8B1619}" destId="{AFA5FA8D-54ED-4CB1-86AB-9DCDEBE4DFE8}" srcOrd="4" destOrd="0" presId="urn:microsoft.com/office/officeart/2018/2/layout/IconLabelDescriptionList"/>
    <dgm:cxn modelId="{CF6FA500-3672-463C-8B14-3A4739081E5F}" type="presParOf" srcId="{29C5544C-EC62-4994-B413-79F1D3F72EB0}" destId="{ABC4EE20-5E26-4DFE-8AA2-D0305CE7D892}" srcOrd="7" destOrd="0" presId="urn:microsoft.com/office/officeart/2018/2/layout/IconLabelDescriptionList"/>
    <dgm:cxn modelId="{23FA587C-C319-47C5-BF7C-BD6337A61ED1}" type="presParOf" srcId="{29C5544C-EC62-4994-B413-79F1D3F72EB0}" destId="{51C94D01-7B90-4561-AA28-8439DC94C766}" srcOrd="8" destOrd="0" presId="urn:microsoft.com/office/officeart/2018/2/layout/IconLabelDescriptionList"/>
    <dgm:cxn modelId="{8A3D825A-8B5A-4671-BD6A-6A8B7FA9B4E4}" type="presParOf" srcId="{51C94D01-7B90-4561-AA28-8439DC94C766}" destId="{3E26EF67-E2BE-4F01-A801-3A607227E69D}" srcOrd="0" destOrd="0" presId="urn:microsoft.com/office/officeart/2018/2/layout/IconLabelDescriptionList"/>
    <dgm:cxn modelId="{2EBF209A-7BE2-49AC-A299-8861673C479D}" type="presParOf" srcId="{51C94D01-7B90-4561-AA28-8439DC94C766}" destId="{0CB3EF43-68EE-4800-8F61-CDFFA78A8D86}" srcOrd="1" destOrd="0" presId="urn:microsoft.com/office/officeart/2018/2/layout/IconLabelDescriptionList"/>
    <dgm:cxn modelId="{05C183DB-CC43-4573-9B49-5B3B0147A4D0}" type="presParOf" srcId="{51C94D01-7B90-4561-AA28-8439DC94C766}" destId="{73C3789E-B59E-41A0-AA3E-F09833525E47}" srcOrd="2" destOrd="0" presId="urn:microsoft.com/office/officeart/2018/2/layout/IconLabelDescriptionList"/>
    <dgm:cxn modelId="{47337F17-9E37-437F-8B6C-BC2BAC954C06}" type="presParOf" srcId="{51C94D01-7B90-4561-AA28-8439DC94C766}" destId="{CBE9B7D3-0FB7-44FA-B76A-6633303CCA55}" srcOrd="3" destOrd="0" presId="urn:microsoft.com/office/officeart/2018/2/layout/IconLabelDescriptionList"/>
    <dgm:cxn modelId="{EAE97F24-36ED-465F-8EAC-8846F3BA4B0B}" type="presParOf" srcId="{51C94D01-7B90-4561-AA28-8439DC94C766}" destId="{05CA5D2E-6C25-4DB1-AC91-761910FBF38C}" srcOrd="4" destOrd="0" presId="urn:microsoft.com/office/officeart/2018/2/layout/IconLabelDescriptionList"/>
    <dgm:cxn modelId="{FC515444-73E6-4380-91D4-EC2E8118818E}" type="presParOf" srcId="{29C5544C-EC62-4994-B413-79F1D3F72EB0}" destId="{6F7AB76F-93BA-4BE5-91F7-8DB6C0C4DCFC}" srcOrd="9" destOrd="0" presId="urn:microsoft.com/office/officeart/2018/2/layout/IconLabelDescriptionList"/>
    <dgm:cxn modelId="{D987575B-C668-4208-AD69-0950E227D9E6}" type="presParOf" srcId="{29C5544C-EC62-4994-B413-79F1D3F72EB0}" destId="{8A623774-23F0-430E-AB83-F23A6FAF2786}" srcOrd="10" destOrd="0" presId="urn:microsoft.com/office/officeart/2018/2/layout/IconLabelDescriptionList"/>
    <dgm:cxn modelId="{F02738C2-B8D4-43FB-B975-8C044FD8F0B0}" type="presParOf" srcId="{8A623774-23F0-430E-AB83-F23A6FAF2786}" destId="{F49F6781-2097-4781-8CF9-062DF70DDD08}" srcOrd="0" destOrd="0" presId="urn:microsoft.com/office/officeart/2018/2/layout/IconLabelDescriptionList"/>
    <dgm:cxn modelId="{263DBC4F-4DA0-4EEA-9A89-CB7BE171F180}" type="presParOf" srcId="{8A623774-23F0-430E-AB83-F23A6FAF2786}" destId="{04437C64-6963-47AE-8D8E-57E85D7D32CD}" srcOrd="1" destOrd="0" presId="urn:microsoft.com/office/officeart/2018/2/layout/IconLabelDescriptionList"/>
    <dgm:cxn modelId="{8B0828EC-94D1-4ADD-91D2-8E4665E14054}" type="presParOf" srcId="{8A623774-23F0-430E-AB83-F23A6FAF2786}" destId="{B699991A-9491-41A1-9E5C-D43AEB4E3CAC}" srcOrd="2" destOrd="0" presId="urn:microsoft.com/office/officeart/2018/2/layout/IconLabelDescriptionList"/>
    <dgm:cxn modelId="{E57E6351-2342-4674-830C-8CD16D034347}" type="presParOf" srcId="{8A623774-23F0-430E-AB83-F23A6FAF2786}" destId="{E52BFE70-043F-48BA-9471-BE2438B89091}" srcOrd="3" destOrd="0" presId="urn:microsoft.com/office/officeart/2018/2/layout/IconLabelDescriptionList"/>
    <dgm:cxn modelId="{ABA2E494-5B5F-4239-B858-5F82D06802DD}" type="presParOf" srcId="{8A623774-23F0-430E-AB83-F23A6FAF2786}" destId="{2C973044-0757-4281-A975-CDAA45117241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F1262C6-3DE5-4F30-85C1-84808B6092F3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A68BC03-C226-40E8-ABC2-B65E11958B4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Backend Verification:</a:t>
          </a:r>
          <a:r>
            <a:rPr lang="en-US"/>
            <a:t> ✅ Server starts without errors ✅ Port 8080 accessible ✅ All 4 API endpoints respond ✅ JSON file created automatically ✅ Data persists after restart</a:t>
          </a:r>
        </a:p>
      </dgm:t>
    </dgm:pt>
    <dgm:pt modelId="{957625F0-EC43-4905-9AB5-57F410DB40B2}" type="parTrans" cxnId="{A8D3F14B-5F6F-4FC3-9965-887CAA75BC0D}">
      <dgm:prSet/>
      <dgm:spPr/>
      <dgm:t>
        <a:bodyPr/>
        <a:lstStyle/>
        <a:p>
          <a:endParaRPr lang="en-US"/>
        </a:p>
      </dgm:t>
    </dgm:pt>
    <dgm:pt modelId="{AF820014-48AB-44DD-899D-70DE0AA58F7B}" type="sibTrans" cxnId="{A8D3F14B-5F6F-4FC3-9965-887CAA75BC0D}">
      <dgm:prSet/>
      <dgm:spPr/>
      <dgm:t>
        <a:bodyPr/>
        <a:lstStyle/>
        <a:p>
          <a:endParaRPr lang="en-US"/>
        </a:p>
      </dgm:t>
    </dgm:pt>
    <dgm:pt modelId="{A94BDE81-D29F-4719-A1DB-6489DA4274F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Frontend Verification:</a:t>
          </a:r>
          <a:r>
            <a:rPr lang="en-US"/>
            <a:t> ✅ Page loads completely ✅ Forms validate input ✅ Charts render correctly ✅ API calls succeed ✅ Delete buttons work ✅ Mobile responsive</a:t>
          </a:r>
        </a:p>
      </dgm:t>
    </dgm:pt>
    <dgm:pt modelId="{B3118F9B-1D3F-44DB-A4CA-AC57F96E05F5}" type="parTrans" cxnId="{5A7B3DB3-D5E9-4343-AD21-3596C6460959}">
      <dgm:prSet/>
      <dgm:spPr/>
      <dgm:t>
        <a:bodyPr/>
        <a:lstStyle/>
        <a:p>
          <a:endParaRPr lang="en-US"/>
        </a:p>
      </dgm:t>
    </dgm:pt>
    <dgm:pt modelId="{4B43149C-367D-4DFF-B3CC-F41A477228B3}" type="sibTrans" cxnId="{5A7B3DB3-D5E9-4343-AD21-3596C6460959}">
      <dgm:prSet/>
      <dgm:spPr/>
      <dgm:t>
        <a:bodyPr/>
        <a:lstStyle/>
        <a:p>
          <a:endParaRPr lang="en-US"/>
        </a:p>
      </dgm:t>
    </dgm:pt>
    <dgm:pt modelId="{EC32BC14-9A46-4926-8EA7-35F80D01A28E}" type="pres">
      <dgm:prSet presAssocID="{DF1262C6-3DE5-4F30-85C1-84808B6092F3}" presName="root" presStyleCnt="0">
        <dgm:presLayoutVars>
          <dgm:dir/>
          <dgm:resizeHandles val="exact"/>
        </dgm:presLayoutVars>
      </dgm:prSet>
      <dgm:spPr/>
    </dgm:pt>
    <dgm:pt modelId="{400EFA2B-68F8-4A5B-B3EB-AEDBFB11D328}" type="pres">
      <dgm:prSet presAssocID="{9A68BC03-C226-40E8-ABC2-B65E11958B45}" presName="compNode" presStyleCnt="0"/>
      <dgm:spPr/>
    </dgm:pt>
    <dgm:pt modelId="{91F4112B-BF3D-4F59-B847-6C4A5EE28CF5}" type="pres">
      <dgm:prSet presAssocID="{9A68BC03-C226-40E8-ABC2-B65E11958B4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7FC06B42-503B-4BC3-A1EA-5770E5DADE8D}" type="pres">
      <dgm:prSet presAssocID="{9A68BC03-C226-40E8-ABC2-B65E11958B45}" presName="spaceRect" presStyleCnt="0"/>
      <dgm:spPr/>
    </dgm:pt>
    <dgm:pt modelId="{7BFF93EF-B179-4173-A36C-5FA46A038BE5}" type="pres">
      <dgm:prSet presAssocID="{9A68BC03-C226-40E8-ABC2-B65E11958B45}" presName="textRect" presStyleLbl="revTx" presStyleIdx="0" presStyleCnt="2">
        <dgm:presLayoutVars>
          <dgm:chMax val="1"/>
          <dgm:chPref val="1"/>
        </dgm:presLayoutVars>
      </dgm:prSet>
      <dgm:spPr/>
    </dgm:pt>
    <dgm:pt modelId="{DEC61371-A0D1-42BA-B045-637063A47056}" type="pres">
      <dgm:prSet presAssocID="{AF820014-48AB-44DD-899D-70DE0AA58F7B}" presName="sibTrans" presStyleCnt="0"/>
      <dgm:spPr/>
    </dgm:pt>
    <dgm:pt modelId="{882D74F5-BF93-4D7C-9F74-18EB9BBCD7B6}" type="pres">
      <dgm:prSet presAssocID="{A94BDE81-D29F-4719-A1DB-6489DA4274FB}" presName="compNode" presStyleCnt="0"/>
      <dgm:spPr/>
    </dgm:pt>
    <dgm:pt modelId="{DD0587CB-EBF6-4F4A-A9D4-6FCF33A7CF3C}" type="pres">
      <dgm:prSet presAssocID="{A94BDE81-D29F-4719-A1DB-6489DA4274F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4304E9DE-768A-4037-9B52-D084E397701D}" type="pres">
      <dgm:prSet presAssocID="{A94BDE81-D29F-4719-A1DB-6489DA4274FB}" presName="spaceRect" presStyleCnt="0"/>
      <dgm:spPr/>
    </dgm:pt>
    <dgm:pt modelId="{A2847CA2-8B39-432F-833D-73B3FDDB9522}" type="pres">
      <dgm:prSet presAssocID="{A94BDE81-D29F-4719-A1DB-6489DA4274FB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8D3F14B-5F6F-4FC3-9965-887CAA75BC0D}" srcId="{DF1262C6-3DE5-4F30-85C1-84808B6092F3}" destId="{9A68BC03-C226-40E8-ABC2-B65E11958B45}" srcOrd="0" destOrd="0" parTransId="{957625F0-EC43-4905-9AB5-57F410DB40B2}" sibTransId="{AF820014-48AB-44DD-899D-70DE0AA58F7B}"/>
    <dgm:cxn modelId="{3E54BB79-4635-4566-A45F-5E354A945D8A}" type="presOf" srcId="{9A68BC03-C226-40E8-ABC2-B65E11958B45}" destId="{7BFF93EF-B179-4173-A36C-5FA46A038BE5}" srcOrd="0" destOrd="0" presId="urn:microsoft.com/office/officeart/2018/2/layout/IconLabelList"/>
    <dgm:cxn modelId="{5A7B3DB3-D5E9-4343-AD21-3596C6460959}" srcId="{DF1262C6-3DE5-4F30-85C1-84808B6092F3}" destId="{A94BDE81-D29F-4719-A1DB-6489DA4274FB}" srcOrd="1" destOrd="0" parTransId="{B3118F9B-1D3F-44DB-A4CA-AC57F96E05F5}" sibTransId="{4B43149C-367D-4DFF-B3CC-F41A477228B3}"/>
    <dgm:cxn modelId="{CFDFC7E6-9D09-4F90-BBB2-F082830334BC}" type="presOf" srcId="{A94BDE81-D29F-4719-A1DB-6489DA4274FB}" destId="{A2847CA2-8B39-432F-833D-73B3FDDB9522}" srcOrd="0" destOrd="0" presId="urn:microsoft.com/office/officeart/2018/2/layout/IconLabelList"/>
    <dgm:cxn modelId="{EFD0C1FD-0980-47C6-8954-9D79F51A2F05}" type="presOf" srcId="{DF1262C6-3DE5-4F30-85C1-84808B6092F3}" destId="{EC32BC14-9A46-4926-8EA7-35F80D01A28E}" srcOrd="0" destOrd="0" presId="urn:microsoft.com/office/officeart/2018/2/layout/IconLabelList"/>
    <dgm:cxn modelId="{8833C803-7047-4C43-A87B-0003F3C85F22}" type="presParOf" srcId="{EC32BC14-9A46-4926-8EA7-35F80D01A28E}" destId="{400EFA2B-68F8-4A5B-B3EB-AEDBFB11D328}" srcOrd="0" destOrd="0" presId="urn:microsoft.com/office/officeart/2018/2/layout/IconLabelList"/>
    <dgm:cxn modelId="{0415CD5A-8CAA-451C-B97F-516073B178DE}" type="presParOf" srcId="{400EFA2B-68F8-4A5B-B3EB-AEDBFB11D328}" destId="{91F4112B-BF3D-4F59-B847-6C4A5EE28CF5}" srcOrd="0" destOrd="0" presId="urn:microsoft.com/office/officeart/2018/2/layout/IconLabelList"/>
    <dgm:cxn modelId="{F3763F55-C2E2-4BF2-A187-3ECD28E675E9}" type="presParOf" srcId="{400EFA2B-68F8-4A5B-B3EB-AEDBFB11D328}" destId="{7FC06B42-503B-4BC3-A1EA-5770E5DADE8D}" srcOrd="1" destOrd="0" presId="urn:microsoft.com/office/officeart/2018/2/layout/IconLabelList"/>
    <dgm:cxn modelId="{BD661831-973F-41E0-A28B-E84937EE1B41}" type="presParOf" srcId="{400EFA2B-68F8-4A5B-B3EB-AEDBFB11D328}" destId="{7BFF93EF-B179-4173-A36C-5FA46A038BE5}" srcOrd="2" destOrd="0" presId="urn:microsoft.com/office/officeart/2018/2/layout/IconLabelList"/>
    <dgm:cxn modelId="{3C59F83B-BA0E-49AA-8DD4-5A3B320DA0D7}" type="presParOf" srcId="{EC32BC14-9A46-4926-8EA7-35F80D01A28E}" destId="{DEC61371-A0D1-42BA-B045-637063A47056}" srcOrd="1" destOrd="0" presId="urn:microsoft.com/office/officeart/2018/2/layout/IconLabelList"/>
    <dgm:cxn modelId="{B8560D0E-D769-46DA-8208-D538A4E067AA}" type="presParOf" srcId="{EC32BC14-9A46-4926-8EA7-35F80D01A28E}" destId="{882D74F5-BF93-4D7C-9F74-18EB9BBCD7B6}" srcOrd="2" destOrd="0" presId="urn:microsoft.com/office/officeart/2018/2/layout/IconLabelList"/>
    <dgm:cxn modelId="{2D95D688-1491-41CE-ABDA-D8A8A35376CD}" type="presParOf" srcId="{882D74F5-BF93-4D7C-9F74-18EB9BBCD7B6}" destId="{DD0587CB-EBF6-4F4A-A9D4-6FCF33A7CF3C}" srcOrd="0" destOrd="0" presId="urn:microsoft.com/office/officeart/2018/2/layout/IconLabelList"/>
    <dgm:cxn modelId="{8CE3026C-DE86-421D-90E3-3855F0962DD5}" type="presParOf" srcId="{882D74F5-BF93-4D7C-9F74-18EB9BBCD7B6}" destId="{4304E9DE-768A-4037-9B52-D084E397701D}" srcOrd="1" destOrd="0" presId="urn:microsoft.com/office/officeart/2018/2/layout/IconLabelList"/>
    <dgm:cxn modelId="{9426B456-C444-4595-BB92-1A456A338005}" type="presParOf" srcId="{882D74F5-BF93-4D7C-9F74-18EB9BBCD7B6}" destId="{A2847CA2-8B39-432F-833D-73B3FDDB952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7697CD-9079-F24C-8599-3AB6A071C4D2}">
      <dsp:nvSpPr>
        <dsp:cNvPr id="0" name=""/>
        <dsp:cNvSpPr/>
      </dsp:nvSpPr>
      <dsp:spPr>
        <a:xfrm>
          <a:off x="0" y="3858928"/>
          <a:ext cx="2057400" cy="12665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322" tIns="256032" rIns="146322" bIns="25603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Access</a:t>
          </a:r>
        </a:p>
      </dsp:txBody>
      <dsp:txXfrm>
        <a:off x="0" y="3858928"/>
        <a:ext cx="2057400" cy="1266586"/>
      </dsp:txXfrm>
    </dsp:sp>
    <dsp:sp modelId="{61C8300B-236B-6344-BD69-FED915712B65}">
      <dsp:nvSpPr>
        <dsp:cNvPr id="0" name=""/>
        <dsp:cNvSpPr/>
      </dsp:nvSpPr>
      <dsp:spPr>
        <a:xfrm>
          <a:off x="2057400" y="3858928"/>
          <a:ext cx="6172199" cy="126658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201" tIns="139700" rIns="125201" bIns="1397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Access Application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Open browser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Navigate to: http://localhost:8080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Start using the application!</a:t>
          </a:r>
        </a:p>
      </dsp:txBody>
      <dsp:txXfrm>
        <a:off x="2057400" y="3858928"/>
        <a:ext cx="6172199" cy="1266586"/>
      </dsp:txXfrm>
    </dsp:sp>
    <dsp:sp modelId="{87F519E0-E258-BB41-BEA6-9AD297E69A85}">
      <dsp:nvSpPr>
        <dsp:cNvPr id="0" name=""/>
        <dsp:cNvSpPr/>
      </dsp:nvSpPr>
      <dsp:spPr>
        <a:xfrm rot="10800000">
          <a:off x="0" y="1929917"/>
          <a:ext cx="2057400" cy="19480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322" tIns="256032" rIns="146322" bIns="25603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Run</a:t>
          </a:r>
        </a:p>
      </dsp:txBody>
      <dsp:txXfrm rot="-10800000">
        <a:off x="0" y="1929917"/>
        <a:ext cx="2057400" cy="1266206"/>
      </dsp:txXfrm>
    </dsp:sp>
    <dsp:sp modelId="{922FB830-55CD-CE48-A6FE-8244DFA206CE}">
      <dsp:nvSpPr>
        <dsp:cNvPr id="0" name=""/>
        <dsp:cNvSpPr/>
      </dsp:nvSpPr>
      <dsp:spPr>
        <a:xfrm>
          <a:off x="2057400" y="1929917"/>
          <a:ext cx="6172199" cy="126620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201" tIns="139700" rIns="125201" bIns="1397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Run the Server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java -cp bin com.expensetracker.server.ExpenseServer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Expected Output: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Server started on port 8080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Open http://localhost:8080 in your browser</a:t>
          </a:r>
        </a:p>
      </dsp:txBody>
      <dsp:txXfrm>
        <a:off x="2057400" y="1929917"/>
        <a:ext cx="6172199" cy="1266206"/>
      </dsp:txXfrm>
    </dsp:sp>
    <dsp:sp modelId="{6BD295EB-626A-7047-8751-040B95A2A46D}">
      <dsp:nvSpPr>
        <dsp:cNvPr id="0" name=""/>
        <dsp:cNvSpPr/>
      </dsp:nvSpPr>
      <dsp:spPr>
        <a:xfrm rot="10800000">
          <a:off x="0" y="906"/>
          <a:ext cx="2057400" cy="19480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322" tIns="256032" rIns="146322" bIns="25603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Compile</a:t>
          </a:r>
        </a:p>
      </dsp:txBody>
      <dsp:txXfrm rot="-10800000">
        <a:off x="0" y="906"/>
        <a:ext cx="2057400" cy="1266206"/>
      </dsp:txXfrm>
    </dsp:sp>
    <dsp:sp modelId="{08BF4F02-A222-3742-8CBB-3823293D0977}">
      <dsp:nvSpPr>
        <dsp:cNvPr id="0" name=""/>
        <dsp:cNvSpPr/>
      </dsp:nvSpPr>
      <dsp:spPr>
        <a:xfrm>
          <a:off x="2057400" y="906"/>
          <a:ext cx="6172199" cy="126620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201" tIns="139700" rIns="125201" bIns="1397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Compile Java Code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# Create output directory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mkdir -p bin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# Compile Java files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javac -d bin src/main/java/com/expensetracker/model/*.java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javac -d bin -cp bin src/main/java/com/expensetracker/service/*.java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javac -d bin -cp bin src/main/java/com/expensetracker/server/*.java</a:t>
          </a:r>
        </a:p>
      </dsp:txBody>
      <dsp:txXfrm>
        <a:off x="2057400" y="906"/>
        <a:ext cx="6172199" cy="12662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81C147-2CFA-4008-86CA-F04BFA3156A0}">
      <dsp:nvSpPr>
        <dsp:cNvPr id="0" name=""/>
        <dsp:cNvSpPr/>
      </dsp:nvSpPr>
      <dsp:spPr>
        <a:xfrm>
          <a:off x="3496" y="1359448"/>
          <a:ext cx="418605" cy="41860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90ABC3-4C03-48AB-97F5-6BED677F8E9E}">
      <dsp:nvSpPr>
        <dsp:cNvPr id="0" name=""/>
        <dsp:cNvSpPr/>
      </dsp:nvSpPr>
      <dsp:spPr>
        <a:xfrm>
          <a:off x="3496" y="1880728"/>
          <a:ext cx="1196015" cy="4372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Manual Test Scenarios</a:t>
          </a:r>
          <a:r>
            <a:rPr lang="en-US" sz="1400" kern="1200"/>
            <a:t>:</a:t>
          </a:r>
        </a:p>
      </dsp:txBody>
      <dsp:txXfrm>
        <a:off x="3496" y="1880728"/>
        <a:ext cx="1196015" cy="437293"/>
      </dsp:txXfrm>
    </dsp:sp>
    <dsp:sp modelId="{45A173B3-506A-46FB-A737-537FCD93CC00}">
      <dsp:nvSpPr>
        <dsp:cNvPr id="0" name=""/>
        <dsp:cNvSpPr/>
      </dsp:nvSpPr>
      <dsp:spPr>
        <a:xfrm>
          <a:off x="3496" y="2365776"/>
          <a:ext cx="1196015" cy="1381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7BE0D1-FCE4-4C65-9AC0-416ECAF1E59D}">
      <dsp:nvSpPr>
        <dsp:cNvPr id="0" name=""/>
        <dsp:cNvSpPr/>
      </dsp:nvSpPr>
      <dsp:spPr>
        <a:xfrm>
          <a:off x="1408814" y="1359448"/>
          <a:ext cx="418605" cy="41860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9EC409-F810-4C16-9D9E-092E4A7D097C}">
      <dsp:nvSpPr>
        <dsp:cNvPr id="0" name=""/>
        <dsp:cNvSpPr/>
      </dsp:nvSpPr>
      <dsp:spPr>
        <a:xfrm>
          <a:off x="1408814" y="1880728"/>
          <a:ext cx="1196015" cy="4372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Add Expense Test</a:t>
          </a:r>
          <a:endParaRPr lang="en-US" sz="1400" kern="1200"/>
        </a:p>
      </dsp:txBody>
      <dsp:txXfrm>
        <a:off x="1408814" y="1880728"/>
        <a:ext cx="1196015" cy="437293"/>
      </dsp:txXfrm>
    </dsp:sp>
    <dsp:sp modelId="{4B1EAD9E-65ED-4A26-A7BB-3C178D7792F6}">
      <dsp:nvSpPr>
        <dsp:cNvPr id="0" name=""/>
        <dsp:cNvSpPr/>
      </dsp:nvSpPr>
      <dsp:spPr>
        <a:xfrm>
          <a:off x="1408814" y="2365776"/>
          <a:ext cx="1196015" cy="1381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Select category: Food                                                     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Enter amount: $50.00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Select today's date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Expected: Appears in table, total updates</a:t>
          </a:r>
        </a:p>
      </dsp:txBody>
      <dsp:txXfrm>
        <a:off x="1408814" y="2365776"/>
        <a:ext cx="1196015" cy="1381434"/>
      </dsp:txXfrm>
    </dsp:sp>
    <dsp:sp modelId="{01BE1C6E-B261-4ACF-BBCE-2176971A6981}">
      <dsp:nvSpPr>
        <dsp:cNvPr id="0" name=""/>
        <dsp:cNvSpPr/>
      </dsp:nvSpPr>
      <dsp:spPr>
        <a:xfrm>
          <a:off x="2814133" y="1359448"/>
          <a:ext cx="418605" cy="41860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FB993F-1ACB-4FD3-AECD-FB466F7C00B6}">
      <dsp:nvSpPr>
        <dsp:cNvPr id="0" name=""/>
        <dsp:cNvSpPr/>
      </dsp:nvSpPr>
      <dsp:spPr>
        <a:xfrm>
          <a:off x="2814133" y="1880728"/>
          <a:ext cx="1196015" cy="4372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Statistics Test</a:t>
          </a:r>
          <a:endParaRPr lang="en-US" sz="1400" kern="1200"/>
        </a:p>
      </dsp:txBody>
      <dsp:txXfrm>
        <a:off x="2814133" y="1880728"/>
        <a:ext cx="1196015" cy="437293"/>
      </dsp:txXfrm>
    </dsp:sp>
    <dsp:sp modelId="{F97AF912-2EF9-4B4D-B232-0C45305EE3DF}">
      <dsp:nvSpPr>
        <dsp:cNvPr id="0" name=""/>
        <dsp:cNvSpPr/>
      </dsp:nvSpPr>
      <dsp:spPr>
        <a:xfrm>
          <a:off x="2814133" y="2365776"/>
          <a:ext cx="1196015" cy="1381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Add 3 expenses (different categories)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Expected: Highest/lowest correct</a:t>
          </a:r>
        </a:p>
      </dsp:txBody>
      <dsp:txXfrm>
        <a:off x="2814133" y="2365776"/>
        <a:ext cx="1196015" cy="1381434"/>
      </dsp:txXfrm>
    </dsp:sp>
    <dsp:sp modelId="{AA1D186F-FB02-47E1-A45B-BFF11749F201}">
      <dsp:nvSpPr>
        <dsp:cNvPr id="0" name=""/>
        <dsp:cNvSpPr/>
      </dsp:nvSpPr>
      <dsp:spPr>
        <a:xfrm>
          <a:off x="4219451" y="1359448"/>
          <a:ext cx="418605" cy="41860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3E7390-38F4-47BE-B0E6-2A23237AB56F}">
      <dsp:nvSpPr>
        <dsp:cNvPr id="0" name=""/>
        <dsp:cNvSpPr/>
      </dsp:nvSpPr>
      <dsp:spPr>
        <a:xfrm>
          <a:off x="4219451" y="1880728"/>
          <a:ext cx="1196015" cy="4372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Charts Test</a:t>
          </a:r>
          <a:endParaRPr lang="en-US" sz="1400" kern="1200"/>
        </a:p>
      </dsp:txBody>
      <dsp:txXfrm>
        <a:off x="4219451" y="1880728"/>
        <a:ext cx="1196015" cy="437293"/>
      </dsp:txXfrm>
    </dsp:sp>
    <dsp:sp modelId="{AFA5FA8D-54ED-4CB1-86AB-9DCDEBE4DFE8}">
      <dsp:nvSpPr>
        <dsp:cNvPr id="0" name=""/>
        <dsp:cNvSpPr/>
      </dsp:nvSpPr>
      <dsp:spPr>
        <a:xfrm>
          <a:off x="4219451" y="2365776"/>
          <a:ext cx="1196015" cy="1381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View trend &amp; category charts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Expected: Interactive, accurate</a:t>
          </a:r>
        </a:p>
      </dsp:txBody>
      <dsp:txXfrm>
        <a:off x="4219451" y="2365776"/>
        <a:ext cx="1196015" cy="1381434"/>
      </dsp:txXfrm>
    </dsp:sp>
    <dsp:sp modelId="{3E26EF67-E2BE-4F01-A801-3A607227E69D}">
      <dsp:nvSpPr>
        <dsp:cNvPr id="0" name=""/>
        <dsp:cNvSpPr/>
      </dsp:nvSpPr>
      <dsp:spPr>
        <a:xfrm>
          <a:off x="5624769" y="1359448"/>
          <a:ext cx="418605" cy="41860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3789E-B59E-41A0-AA3E-F09833525E47}">
      <dsp:nvSpPr>
        <dsp:cNvPr id="0" name=""/>
        <dsp:cNvSpPr/>
      </dsp:nvSpPr>
      <dsp:spPr>
        <a:xfrm>
          <a:off x="5624769" y="1880728"/>
          <a:ext cx="1196015" cy="4372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Delete Test</a:t>
          </a:r>
          <a:endParaRPr lang="en-US" sz="1400" kern="1200"/>
        </a:p>
      </dsp:txBody>
      <dsp:txXfrm>
        <a:off x="5624769" y="1880728"/>
        <a:ext cx="1196015" cy="437293"/>
      </dsp:txXfrm>
    </dsp:sp>
    <dsp:sp modelId="{05CA5D2E-6C25-4DB1-AC91-761910FBF38C}">
      <dsp:nvSpPr>
        <dsp:cNvPr id="0" name=""/>
        <dsp:cNvSpPr/>
      </dsp:nvSpPr>
      <dsp:spPr>
        <a:xfrm>
          <a:off x="5624769" y="2365776"/>
          <a:ext cx="1196015" cy="1381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Click delete button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Expected: Removed, stats recalculate</a:t>
          </a:r>
        </a:p>
      </dsp:txBody>
      <dsp:txXfrm>
        <a:off x="5624769" y="2365776"/>
        <a:ext cx="1196015" cy="1381434"/>
      </dsp:txXfrm>
    </dsp:sp>
    <dsp:sp modelId="{F49F6781-2097-4781-8CF9-062DF70DDD08}">
      <dsp:nvSpPr>
        <dsp:cNvPr id="0" name=""/>
        <dsp:cNvSpPr/>
      </dsp:nvSpPr>
      <dsp:spPr>
        <a:xfrm>
          <a:off x="7030088" y="1359448"/>
          <a:ext cx="418605" cy="418605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99991A-9491-41A1-9E5C-D43AEB4E3CAC}">
      <dsp:nvSpPr>
        <dsp:cNvPr id="0" name=""/>
        <dsp:cNvSpPr/>
      </dsp:nvSpPr>
      <dsp:spPr>
        <a:xfrm>
          <a:off x="7030088" y="1880728"/>
          <a:ext cx="1196015" cy="4372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Persistence Test</a:t>
          </a:r>
          <a:endParaRPr lang="en-US" sz="1400" kern="1200"/>
        </a:p>
      </dsp:txBody>
      <dsp:txXfrm>
        <a:off x="7030088" y="1880728"/>
        <a:ext cx="1196015" cy="437293"/>
      </dsp:txXfrm>
    </dsp:sp>
    <dsp:sp modelId="{2C973044-0757-4281-A975-CDAA45117241}">
      <dsp:nvSpPr>
        <dsp:cNvPr id="0" name=""/>
        <dsp:cNvSpPr/>
      </dsp:nvSpPr>
      <dsp:spPr>
        <a:xfrm>
          <a:off x="7030088" y="2365776"/>
          <a:ext cx="1196015" cy="1381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Restart server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Expected: All data still present</a:t>
          </a:r>
        </a:p>
      </dsp:txBody>
      <dsp:txXfrm>
        <a:off x="7030088" y="2365776"/>
        <a:ext cx="1196015" cy="13814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F4112B-BF3D-4F59-B847-6C4A5EE28CF5}">
      <dsp:nvSpPr>
        <dsp:cNvPr id="0" name=""/>
        <dsp:cNvSpPr/>
      </dsp:nvSpPr>
      <dsp:spPr>
        <a:xfrm>
          <a:off x="1052690" y="841797"/>
          <a:ext cx="1695937" cy="16959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FF93EF-B179-4173-A36C-5FA46A038BE5}">
      <dsp:nvSpPr>
        <dsp:cNvPr id="0" name=""/>
        <dsp:cNvSpPr/>
      </dsp:nvSpPr>
      <dsp:spPr>
        <a:xfrm>
          <a:off x="16284" y="2964165"/>
          <a:ext cx="37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Backend Verification:</a:t>
          </a:r>
          <a:r>
            <a:rPr lang="en-US" sz="1200" kern="1200"/>
            <a:t> ✅ Server starts without errors ✅ Port 8080 accessible ✅ All 4 API endpoints respond ✅ JSON file created automatically ✅ Data persists after restart</a:t>
          </a:r>
        </a:p>
      </dsp:txBody>
      <dsp:txXfrm>
        <a:off x="16284" y="2964165"/>
        <a:ext cx="3768750" cy="720000"/>
      </dsp:txXfrm>
    </dsp:sp>
    <dsp:sp modelId="{DD0587CB-EBF6-4F4A-A9D4-6FCF33A7CF3C}">
      <dsp:nvSpPr>
        <dsp:cNvPr id="0" name=""/>
        <dsp:cNvSpPr/>
      </dsp:nvSpPr>
      <dsp:spPr>
        <a:xfrm>
          <a:off x="5480971" y="841797"/>
          <a:ext cx="1695937" cy="16959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847CA2-8B39-432F-833D-73B3FDDB9522}">
      <dsp:nvSpPr>
        <dsp:cNvPr id="0" name=""/>
        <dsp:cNvSpPr/>
      </dsp:nvSpPr>
      <dsp:spPr>
        <a:xfrm>
          <a:off x="4444565" y="2964165"/>
          <a:ext cx="37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Frontend Verification:</a:t>
          </a:r>
          <a:r>
            <a:rPr lang="en-US" sz="1200" kern="1200"/>
            <a:t> ✅ Page loads completely ✅ Forms validate input ✅ Charts render correctly ✅ API calls succeed ✅ Delete buttons work ✅ Mobile responsive</a:t>
          </a:r>
        </a:p>
      </dsp:txBody>
      <dsp:txXfrm>
        <a:off x="4444565" y="2964165"/>
        <a:ext cx="3768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779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207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870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732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081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110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738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078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26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363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165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33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963507"/>
            <a:ext cx="7550150" cy="112805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40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Simple Expense Tracker Application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5774" y="1471537"/>
            <a:ext cx="4688205" cy="2304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1700" dirty="0">
                <a:solidFill>
                  <a:schemeClr val="tx1"/>
                </a:solidFill>
              </a:rPr>
              <a:t>Java Backend + HTML/CSS/JavaScript Frontend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CDD156-DDD9-20FE-A9D8-EFBB3C5FCDD2}"/>
              </a:ext>
            </a:extLst>
          </p:cNvPr>
          <p:cNvSpPr txBox="1"/>
          <p:nvPr/>
        </p:nvSpPr>
        <p:spPr>
          <a:xfrm>
            <a:off x="6076124" y="5385646"/>
            <a:ext cx="4688205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700" dirty="0">
                <a:solidFill>
                  <a:srgbClr val="00B050"/>
                </a:solidFill>
              </a:rPr>
              <a:t> </a:t>
            </a:r>
            <a:r>
              <a:rPr lang="en-US" dirty="0">
                <a:solidFill>
                  <a:srgbClr val="00B050"/>
                </a:solidFill>
              </a:rPr>
              <a:t>BY ALEKYA SAMMANGI</a:t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>
                <a:solidFill>
                  <a:srgbClr val="00B050"/>
                </a:solidFill>
              </a:rPr>
              <a:t>        JANUARY 2025</a:t>
            </a:r>
            <a:endParaRPr lang="en-US" sz="1700" dirty="0">
              <a:solidFill>
                <a:srgbClr val="00B050"/>
              </a:solidFill>
            </a:endParaRPr>
          </a:p>
        </p:txBody>
      </p:sp>
      <p:pic>
        <p:nvPicPr>
          <p:cNvPr id="17" name="Audio 16">
            <a:extLst>
              <a:ext uri="{FF2B5EF4-FFF2-40B4-BE49-F238E27FC236}">
                <a16:creationId xmlns:a16="http://schemas.microsoft.com/office/drawing/2014/main" id="{07942F2D-17A4-2D4E-460C-9222F5163D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00"/>
    </mc:Choice>
    <mc:Fallback xmlns="">
      <p:transition spd="slow" advTm="23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478" y="504497"/>
            <a:ext cx="3517078" cy="5948855"/>
          </a:xfrm>
        </p:spPr>
        <p:txBody>
          <a:bodyPr>
            <a:noAutofit/>
          </a:bodyPr>
          <a:lstStyle/>
          <a:p>
            <a:br>
              <a:rPr lang="en-US" sz="1800" dirty="0"/>
            </a:br>
            <a:r>
              <a:rPr lang="en-US" sz="1800" b="1" dirty="0" err="1"/>
              <a:t>Expenses.json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[</a:t>
            </a:r>
            <a:br>
              <a:rPr lang="en-US" sz="1800" dirty="0"/>
            </a:br>
            <a:r>
              <a:rPr lang="en-US" sz="1800" dirty="0"/>
              <a:t>  {"id":1,"category":"Transport","amount":50.00,"date":"2026-01-22","description":"bus"},</a:t>
            </a:r>
            <a:br>
              <a:rPr lang="en-US" sz="1800" dirty="0"/>
            </a:br>
            <a:r>
              <a:rPr lang="en-US" sz="1800" dirty="0"/>
              <a:t>  {"id":3,"category":"Entertainment","amount":60.00,"date":"2026-01-08","description":""},</a:t>
            </a:r>
            <a:br>
              <a:rPr lang="en-US" sz="1800" dirty="0"/>
            </a:br>
            <a:r>
              <a:rPr lang="en-US" sz="1800" dirty="0"/>
              <a:t>  {"id":4,"category":"Education","amount":70.00,"date":"2026-01-08","description":""},</a:t>
            </a:r>
            <a:br>
              <a:rPr lang="en-US" sz="1800" dirty="0"/>
            </a:br>
            <a:r>
              <a:rPr lang="en-US" sz="1800" dirty="0"/>
              <a:t>  {"id":5,"category":"Transport","amount":90.00,"date":"2026-01-08","description":""},</a:t>
            </a:r>
            <a:br>
              <a:rPr lang="en-US" sz="1800" dirty="0"/>
            </a:br>
            <a:r>
              <a:rPr lang="en-US" sz="1800" dirty="0"/>
              <a:t>  {"id":6,"category":"Entertainment","amount":80.00,"date":"2026-01-08","description":""},</a:t>
            </a:r>
            <a:br>
              <a:rPr lang="en-US" sz="1800" dirty="0"/>
            </a:br>
            <a:r>
              <a:rPr lang="en-US" sz="1800" dirty="0"/>
              <a:t>  {"id":7,"category":"Entertainment","amount":90.00,"date":"2026-01-08","description":""}</a:t>
            </a:r>
            <a:br>
              <a:rPr lang="en-US" sz="1800" dirty="0"/>
            </a:br>
            <a:r>
              <a:rPr lang="en-US" sz="1800" dirty="0"/>
              <a:t>]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2556" y="152400"/>
            <a:ext cx="4437453" cy="4992624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b="1" dirty="0"/>
              <a:t>Categories:</a:t>
            </a:r>
            <a:r>
              <a:rPr lang="en-US" sz="1700" dirty="0"/>
              <a:t> Food, Transport, Entertainment, Bills, Shopping, Healthcare, Education </a:t>
            </a:r>
            <a:r>
              <a:rPr lang="en-US" sz="1700" b="1" dirty="0"/>
              <a:t>Total:</a:t>
            </a:r>
            <a:r>
              <a:rPr lang="en-US" sz="1700" dirty="0"/>
              <a:t> $965.00 </a:t>
            </a:r>
            <a:r>
              <a:rPr lang="en-US" sz="1700" b="1" dirty="0"/>
              <a:t>Date Range:</a:t>
            </a:r>
            <a:r>
              <a:rPr lang="en-US" sz="1700" dirty="0"/>
              <a:t> Jan 1-8, 2025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700" b="1" dirty="0"/>
              <a:t>How to Load:</a:t>
            </a:r>
            <a:endParaRPr lang="en-US" sz="1700" dirty="0"/>
          </a:p>
          <a:p>
            <a:pPr marL="0" indent="0">
              <a:lnSpc>
                <a:spcPct val="90000"/>
              </a:lnSpc>
              <a:buNone/>
            </a:pPr>
            <a:br>
              <a:rPr lang="en-US" sz="1700" dirty="0"/>
            </a:br>
            <a:r>
              <a:rPr lang="en-US" sz="1700" dirty="0"/>
              <a:t>bash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/>
              <a:t>cp test/seed-</a:t>
            </a:r>
            <a:r>
              <a:rPr lang="en-US" sz="1700" dirty="0" err="1"/>
              <a:t>data.json</a:t>
            </a:r>
            <a:r>
              <a:rPr lang="en-US" sz="1700" dirty="0"/>
              <a:t> data/</a:t>
            </a:r>
            <a:r>
              <a:rPr lang="en-US" sz="1700" dirty="0" err="1"/>
              <a:t>expenses.json</a:t>
            </a:r>
            <a:endParaRPr lang="en-US" sz="17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700" i="1" dirty="0"/>
              <a:t># Then restart server</a:t>
            </a:r>
            <a:endParaRPr lang="en-US" sz="1700" dirty="0"/>
          </a:p>
          <a:p>
            <a:pPr>
              <a:lnSpc>
                <a:spcPct val="90000"/>
              </a:lnSpc>
            </a:pPr>
            <a:endParaRPr lang="en-US" sz="1700" dirty="0"/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84326D2B-21B2-EAE8-816C-08E40F069F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CF7EAF0-CAC0-A34E-AA4C-17B1959DA2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875" y="3998945"/>
            <a:ext cx="3904134" cy="25390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94"/>
    </mc:Choice>
    <mc:Fallback xmlns="">
      <p:transition spd="slow" advTm="22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92491-51E8-E50C-C630-FF9CF898C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20" y="1161288"/>
            <a:ext cx="2578608" cy="1239012"/>
          </a:xfrm>
        </p:spPr>
        <p:txBody>
          <a:bodyPr anchor="ctr">
            <a:normAutofit/>
          </a:bodyPr>
          <a:lstStyle/>
          <a:p>
            <a:r>
              <a:rPr lang="en-US" sz="2400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8CDCF-1DB8-AFB1-90E1-CAEE1A24C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320" y="2718054"/>
            <a:ext cx="2579180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500" b="1"/>
              <a:t>1. Add Expense</a:t>
            </a:r>
            <a:r>
              <a:rPr lang="en-US" sz="1500"/>
              <a:t> Form with dropdown, amount, date</a:t>
            </a:r>
          </a:p>
          <a:p>
            <a:pPr marL="0" indent="0">
              <a:buNone/>
            </a:pPr>
            <a:r>
              <a:rPr lang="en-US" sz="1500" b="1"/>
              <a:t>2. Real-time Stats</a:t>
            </a:r>
            <a:r>
              <a:rPr lang="en-US" sz="1500"/>
              <a:t> Cards showing Total, Highest, Lowest</a:t>
            </a:r>
          </a:p>
          <a:p>
            <a:pPr marL="0" indent="0">
              <a:buNone/>
            </a:pPr>
            <a:r>
              <a:rPr lang="en-US" sz="1500" b="1"/>
              <a:t>3. Visual Analytics</a:t>
            </a:r>
            <a:r>
              <a:rPr lang="en-US" sz="1500"/>
              <a:t> Line chart (trend) + Doughnut chart (category)</a:t>
            </a:r>
          </a:p>
          <a:p>
            <a:pPr marL="0" indent="0">
              <a:buNone/>
            </a:pPr>
            <a:r>
              <a:rPr lang="en-US" sz="1500" b="1"/>
              <a:t>4. Expense Management</a:t>
            </a:r>
            <a:r>
              <a:rPr lang="en-US" sz="1500"/>
              <a:t> Table with delete buttons</a:t>
            </a:r>
          </a:p>
          <a:p>
            <a:pPr marL="0" indent="0">
              <a:buNone/>
            </a:pPr>
            <a:endParaRPr lang="en-US" sz="150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5A71934-366E-65FC-3076-BF8E14F0AB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2203" y="1592212"/>
            <a:ext cx="5305409" cy="3450320"/>
          </a:xfrm>
          <a:prstGeom prst="rect">
            <a:avLst/>
          </a:prstGeom>
        </p:spPr>
      </p:pic>
      <p:pic>
        <p:nvPicPr>
          <p:cNvPr id="64" name="Audio 63">
            <a:extLst>
              <a:ext uri="{FF2B5EF4-FFF2-40B4-BE49-F238E27FC236}">
                <a16:creationId xmlns:a16="http://schemas.microsoft.com/office/drawing/2014/main" id="{AE040AF3-27C4-378E-A1C0-44D1980C7F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70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494"/>
    </mc:Choice>
    <mc:Fallback>
      <p:transition spd="slow" advTm="33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7EA5A-5AA2-84F0-485E-4B0E243C5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43584"/>
          </a:xfrm>
        </p:spPr>
        <p:txBody>
          <a:bodyPr/>
          <a:lstStyle/>
          <a:p>
            <a:r>
              <a:rPr lang="en-US" dirty="0"/>
              <a:t>OUTPUT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2E6BD18-1F61-8511-FDAA-35BB068954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140246"/>
            <a:ext cx="3995057" cy="2598146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C7E8D07-0AD0-57F5-7F2F-4BEA117186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29" y="4140246"/>
            <a:ext cx="3995057" cy="2598146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190942B-5C2D-E170-F88F-09E00A49D2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545" y="1264196"/>
            <a:ext cx="4397829" cy="2860084"/>
          </a:xfrm>
          <a:prstGeom prst="rect">
            <a:avLst/>
          </a:prstGeom>
        </p:spPr>
      </p:pic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DDD0D632-4097-37C4-1769-D68C5CC34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1" y="1144362"/>
            <a:ext cx="8414656" cy="559403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8" name="Audio 47">
            <a:extLst>
              <a:ext uri="{FF2B5EF4-FFF2-40B4-BE49-F238E27FC236}">
                <a16:creationId xmlns:a16="http://schemas.microsoft.com/office/drawing/2014/main" id="{A5C0349A-7036-B109-58DD-8C9889BE78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311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52"/>
    </mc:Choice>
    <mc:Fallback>
      <p:transition spd="slow" advTm="20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F5EF1-BFBF-98BF-7593-CB65C62E7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48639"/>
            <a:ext cx="7547864" cy="1259139"/>
          </a:xfrm>
        </p:spPr>
        <p:txBody>
          <a:bodyPr>
            <a:normAutofit/>
          </a:bodyPr>
          <a:lstStyle/>
          <a:p>
            <a:r>
              <a:rPr lang="en-US" sz="4700" dirty="0"/>
              <a:t>              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F7D38-8AAD-9E0A-88B4-3E83C2973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600" y="383925"/>
            <a:ext cx="6802166" cy="481869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900" u="sng" dirty="0"/>
              <a:t>https://</a:t>
            </a:r>
            <a:r>
              <a:rPr lang="en-US" sz="1900" u="sng" dirty="0" err="1"/>
              <a:t>github.com</a:t>
            </a:r>
            <a:r>
              <a:rPr lang="en-US" sz="1900" u="sng" dirty="0"/>
              <a:t>/Alekya0508/Expense-tracker-</a:t>
            </a:r>
            <a:r>
              <a:rPr lang="en-US" sz="1900" u="sng" dirty="0" err="1"/>
              <a:t>application.git</a:t>
            </a:r>
            <a:endParaRPr lang="en-US" sz="1900" u="sng" dirty="0"/>
          </a:p>
        </p:txBody>
      </p:sp>
      <p:pic>
        <p:nvPicPr>
          <p:cNvPr id="20" name="Audio 19">
            <a:extLst>
              <a:ext uri="{FF2B5EF4-FFF2-40B4-BE49-F238E27FC236}">
                <a16:creationId xmlns:a16="http://schemas.microsoft.com/office/drawing/2014/main" id="{96E162DF-12BD-CAEB-2C94-3FED845C13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761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28"/>
    </mc:Choice>
    <mc:Fallback>
      <p:transition spd="slow" advTm="35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1FE8F-D03A-69CF-D73E-D81490E45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en-US" sz="2900" b="1" dirty="0"/>
              <a:t>Future Improvements</a:t>
            </a:r>
            <a:endParaRPr lang="en-US" sz="2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C18D8-2638-3AC1-3656-0B1EBB458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4813" y="552091"/>
            <a:ext cx="4668251" cy="543153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900" b="1" dirty="0"/>
              <a:t>Phase 1 (Short-term)</a:t>
            </a:r>
            <a:endParaRPr lang="en-US" sz="1900" dirty="0"/>
          </a:p>
          <a:p>
            <a:pPr marL="0" indent="0">
              <a:buNone/>
            </a:pPr>
            <a:r>
              <a:rPr lang="en-US" sz="1900" dirty="0"/>
              <a:t>Edit expense functionality</a:t>
            </a:r>
          </a:p>
          <a:p>
            <a:pPr marL="0" indent="0">
              <a:buNone/>
            </a:pPr>
            <a:r>
              <a:rPr lang="en-US" sz="1900" dirty="0"/>
              <a:t>Date range filtering</a:t>
            </a:r>
          </a:p>
          <a:p>
            <a:pPr marL="0" indent="0">
              <a:buNone/>
            </a:pPr>
            <a:r>
              <a:rPr lang="en-US" sz="1900" dirty="0"/>
              <a:t>Search functionality</a:t>
            </a:r>
          </a:p>
          <a:p>
            <a:pPr marL="0" indent="0">
              <a:buNone/>
            </a:pPr>
            <a:r>
              <a:rPr lang="en-US" sz="1900" dirty="0"/>
              <a:t>Export to CSV</a:t>
            </a:r>
          </a:p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r>
              <a:rPr lang="en-US" sz="1900" b="1" dirty="0"/>
              <a:t>Phase 2 (Medium-term)</a:t>
            </a:r>
            <a:endParaRPr lang="en-US" sz="1900" dirty="0"/>
          </a:p>
          <a:p>
            <a:pPr marL="0" indent="0">
              <a:buNone/>
            </a:pPr>
            <a:r>
              <a:rPr lang="en-US" sz="1900" dirty="0"/>
              <a:t>User authentication</a:t>
            </a:r>
          </a:p>
          <a:p>
            <a:pPr marL="0" indent="0">
              <a:buNone/>
            </a:pPr>
            <a:r>
              <a:rPr lang="en-US" sz="1900" dirty="0"/>
              <a:t>Budget planning</a:t>
            </a:r>
          </a:p>
          <a:p>
            <a:pPr marL="0" indent="0">
              <a:buNone/>
            </a:pPr>
            <a:r>
              <a:rPr lang="en-US" sz="1900" dirty="0"/>
              <a:t>Spending alerts</a:t>
            </a:r>
          </a:p>
          <a:p>
            <a:pPr marL="0" indent="0">
              <a:buNone/>
            </a:pPr>
            <a:endParaRPr lang="en-US" sz="1900"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DA6D5676-C52B-1EDD-56AA-ADD47EA9C4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3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464"/>
    </mc:Choice>
    <mc:Fallback xmlns="">
      <p:transition spd="slow" advTm="304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 sz="470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endParaRPr lang="en-US" sz="1900"/>
          </a:p>
          <a:p>
            <a:r>
              <a:rPr lang="en-US" sz="1900"/>
              <a:t>✅ </a:t>
            </a:r>
            <a:r>
              <a:rPr lang="en-US" sz="1900" b="1"/>
              <a:t>Fully Functional Application</a:t>
            </a:r>
            <a:r>
              <a:rPr lang="en-US" sz="1900"/>
              <a:t> All requirements met</a:t>
            </a:r>
          </a:p>
          <a:p>
            <a:r>
              <a:rPr lang="en-US" sz="1900"/>
              <a:t>✅</a:t>
            </a:r>
            <a:r>
              <a:rPr lang="en-US" sz="1900" b="1"/>
              <a:t> Clean Architecture</a:t>
            </a:r>
            <a:r>
              <a:rPr lang="en-US" sz="1900"/>
              <a:t> Three-tier design, separation of concerns</a:t>
            </a:r>
          </a:p>
          <a:p>
            <a:r>
              <a:rPr lang="en-US" sz="1900"/>
              <a:t>✅</a:t>
            </a:r>
            <a:r>
              <a:rPr lang="en-US" sz="1900" b="1"/>
              <a:t> Production Ready</a:t>
            </a:r>
            <a:r>
              <a:rPr lang="en-US" sz="1900"/>
              <a:t> Error handling, validation, persistence</a:t>
            </a:r>
          </a:p>
          <a:p>
            <a:r>
              <a:rPr lang="en-US" sz="1900"/>
              <a:t>✅</a:t>
            </a:r>
            <a:r>
              <a:rPr lang="en-US" sz="1900" b="1"/>
              <a:t> Well Documented</a:t>
            </a:r>
            <a:r>
              <a:rPr lang="en-US" sz="1900"/>
              <a:t> README, comments, presentation</a:t>
            </a:r>
          </a:p>
          <a:p>
            <a:r>
              <a:rPr lang="en-US" sz="1900"/>
              <a:t>✅</a:t>
            </a:r>
            <a:r>
              <a:rPr lang="en-US" sz="1900" b="1"/>
              <a:t> Easy to Run</a:t>
            </a:r>
            <a:r>
              <a:rPr lang="en-US" sz="1900"/>
              <a:t> Compile, run, access</a:t>
            </a:r>
          </a:p>
        </p:txBody>
      </p:sp>
      <p:pic>
        <p:nvPicPr>
          <p:cNvPr id="16" name="Audio 15">
            <a:extLst>
              <a:ext uri="{FF2B5EF4-FFF2-40B4-BE49-F238E27FC236}">
                <a16:creationId xmlns:a16="http://schemas.microsoft.com/office/drawing/2014/main" id="{9245D53F-E586-9374-39C2-2CCA972A05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554"/>
    </mc:Choice>
    <mc:Fallback xmlns="">
      <p:transition spd="slow" advTm="42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BC4B4-033A-D8BE-95BB-5A474202B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3140" y="2675731"/>
            <a:ext cx="7886700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644A6-7D32-668B-6623-373DF5B31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372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3E22C-B077-2A41-57C1-2B3E3CE9D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86907"/>
          </a:xfrm>
        </p:spPr>
        <p:txBody>
          <a:bodyPr/>
          <a:lstStyle/>
          <a:p>
            <a:r>
              <a:rPr lang="en-US" dirty="0"/>
              <a:t>Approach &amp; Design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8AD077-4463-2F15-E6A4-B84E599DFEA7}"/>
              </a:ext>
            </a:extLst>
          </p:cNvPr>
          <p:cNvSpPr/>
          <p:nvPr/>
        </p:nvSpPr>
        <p:spPr>
          <a:xfrm>
            <a:off x="1650123" y="1999334"/>
            <a:ext cx="2222938" cy="6401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Frontend Layer</a:t>
            </a:r>
          </a:p>
          <a:p>
            <a:pPr algn="ctr"/>
            <a:r>
              <a:rPr lang="en-US" dirty="0"/>
              <a:t>HTML/CSS/JavaScript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442E71-AC2F-601A-F37E-00DF56E32F6A}"/>
              </a:ext>
            </a:extLst>
          </p:cNvPr>
          <p:cNvSpPr/>
          <p:nvPr/>
        </p:nvSpPr>
        <p:spPr>
          <a:xfrm>
            <a:off x="1650123" y="3657729"/>
            <a:ext cx="2222938" cy="6401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Business Layer</a:t>
            </a:r>
          </a:p>
          <a:p>
            <a:pPr algn="ctr"/>
            <a:r>
              <a:rPr lang="en-US" dirty="0"/>
              <a:t>Java Classes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20417C-1981-08D8-4C7A-07E2F7E73EEF}"/>
              </a:ext>
            </a:extLst>
          </p:cNvPr>
          <p:cNvSpPr/>
          <p:nvPr/>
        </p:nvSpPr>
        <p:spPr>
          <a:xfrm>
            <a:off x="1650123" y="5287830"/>
            <a:ext cx="2222938" cy="6401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 Layer</a:t>
            </a:r>
          </a:p>
          <a:p>
            <a:pPr algn="ctr"/>
            <a:r>
              <a:rPr lang="en-US" dirty="0"/>
              <a:t>Json file Storage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8509D3E3-84B4-B5C6-2FF4-DADAB619D91E}"/>
              </a:ext>
            </a:extLst>
          </p:cNvPr>
          <p:cNvSpPr/>
          <p:nvPr/>
        </p:nvSpPr>
        <p:spPr>
          <a:xfrm>
            <a:off x="2435194" y="2667760"/>
            <a:ext cx="484632" cy="97840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0FFFBCB-AC9B-8652-51D0-072BBDCEF74B}"/>
              </a:ext>
            </a:extLst>
          </p:cNvPr>
          <p:cNvSpPr/>
          <p:nvPr/>
        </p:nvSpPr>
        <p:spPr>
          <a:xfrm>
            <a:off x="2435194" y="4309422"/>
            <a:ext cx="484632" cy="97840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7995CF-A148-9A12-9EFC-04D7BF8A8E88}"/>
              </a:ext>
            </a:extLst>
          </p:cNvPr>
          <p:cNvSpPr txBox="1"/>
          <p:nvPr/>
        </p:nvSpPr>
        <p:spPr>
          <a:xfrm>
            <a:off x="704193" y="1161107"/>
            <a:ext cx="2434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Three-Tier Architecture: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A03D16-EFED-4328-C33D-DAB75AA63A64}"/>
              </a:ext>
            </a:extLst>
          </p:cNvPr>
          <p:cNvSpPr txBox="1"/>
          <p:nvPr/>
        </p:nvSpPr>
        <p:spPr>
          <a:xfrm>
            <a:off x="5605528" y="2461792"/>
            <a:ext cx="30003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Key Design Principles</a:t>
            </a:r>
            <a:r>
              <a:rPr lang="en-US" dirty="0"/>
              <a:t>:</a:t>
            </a:r>
          </a:p>
          <a:p>
            <a:r>
              <a:rPr lang="en-US" dirty="0"/>
              <a:t>✓ Separation of Concerns</a:t>
            </a:r>
          </a:p>
          <a:p>
            <a:r>
              <a:rPr lang="en-US" dirty="0"/>
              <a:t>✓ Pure Java - No Frameworks</a:t>
            </a:r>
          </a:p>
          <a:p>
            <a:r>
              <a:rPr lang="en-US" dirty="0"/>
              <a:t>✓ RESTful API Design</a:t>
            </a:r>
          </a:p>
          <a:p>
            <a:r>
              <a:rPr lang="en-US" dirty="0"/>
              <a:t> ✓ File-Based Persistence</a:t>
            </a:r>
          </a:p>
          <a:p>
            <a:endParaRPr lang="en-US" dirty="0"/>
          </a:p>
        </p:txBody>
      </p:sp>
      <p:pic>
        <p:nvPicPr>
          <p:cNvPr id="21" name="Audio 20">
            <a:extLst>
              <a:ext uri="{FF2B5EF4-FFF2-40B4-BE49-F238E27FC236}">
                <a16:creationId xmlns:a16="http://schemas.microsoft.com/office/drawing/2014/main" id="{BA39449D-2262-0730-3F16-0680DB4B15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8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804"/>
    </mc:Choice>
    <mc:Fallback xmlns="">
      <p:transition spd="slow" advTm="58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457200"/>
            <a:ext cx="7934706" cy="1188720"/>
          </a:xfrm>
        </p:spPr>
        <p:txBody>
          <a:bodyPr>
            <a:normAutofit/>
          </a:bodyPr>
          <a:lstStyle/>
          <a:p>
            <a:r>
              <a:rPr lang="en-US" sz="3500" dirty="0"/>
              <a:t>Key Backend Files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16AD6DA-9923-D174-CA48-0E5973B57D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0810994"/>
              </p:ext>
            </p:extLst>
          </p:nvPr>
        </p:nvGraphicFramePr>
        <p:xfrm>
          <a:off x="776096" y="2415507"/>
          <a:ext cx="7589521" cy="3101250"/>
        </p:xfrm>
        <a:graphic>
          <a:graphicData uri="http://schemas.openxmlformats.org/drawingml/2006/table">
            <a:tbl>
              <a:tblPr firstRow="1" bandRow="1"/>
              <a:tblGrid>
                <a:gridCol w="2684099">
                  <a:extLst>
                    <a:ext uri="{9D8B030D-6E8A-4147-A177-3AD203B41FA5}">
                      <a16:colId xmlns:a16="http://schemas.microsoft.com/office/drawing/2014/main" val="2908866038"/>
                    </a:ext>
                  </a:extLst>
                </a:gridCol>
                <a:gridCol w="1458721">
                  <a:extLst>
                    <a:ext uri="{9D8B030D-6E8A-4147-A177-3AD203B41FA5}">
                      <a16:colId xmlns:a16="http://schemas.microsoft.com/office/drawing/2014/main" val="2277435714"/>
                    </a:ext>
                  </a:extLst>
                </a:gridCol>
                <a:gridCol w="801710">
                  <a:extLst>
                    <a:ext uri="{9D8B030D-6E8A-4147-A177-3AD203B41FA5}">
                      <a16:colId xmlns:a16="http://schemas.microsoft.com/office/drawing/2014/main" val="879836"/>
                    </a:ext>
                  </a:extLst>
                </a:gridCol>
                <a:gridCol w="2644991">
                  <a:extLst>
                    <a:ext uri="{9D8B030D-6E8A-4147-A177-3AD203B41FA5}">
                      <a16:colId xmlns:a16="http://schemas.microsoft.com/office/drawing/2014/main" val="3726699374"/>
                    </a:ext>
                  </a:extLst>
                </a:gridCol>
              </a:tblGrid>
              <a:tr h="33867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b="1" dirty="0">
                          <a:effectLst/>
                          <a:latin typeface="Helvetica Neue" panose="02000503000000020004" pitchFamily="2" charset="0"/>
                        </a:rPr>
                        <a:t>File Name</a:t>
                      </a:r>
                      <a:endParaRPr lang="en-US" sz="1800" dirty="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b="1">
                          <a:effectLst/>
                          <a:latin typeface="Helvetica Neue" panose="02000503000000020004" pitchFamily="2" charset="0"/>
                        </a:rPr>
                        <a:t>Purpose</a:t>
                      </a:r>
                      <a:endParaRPr lang="en-US" sz="180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80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b="1">
                          <a:effectLst/>
                          <a:latin typeface="Helvetica Neue" panose="02000503000000020004" pitchFamily="2" charset="0"/>
                        </a:rPr>
                        <a:t>Key Features</a:t>
                      </a:r>
                      <a:endParaRPr lang="en-US" sz="180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7157031"/>
                  </a:ext>
                </a:extLst>
              </a:tr>
              <a:tr h="9018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>
                          <a:effectLst/>
                          <a:latin typeface="Helvetica Neue" panose="02000503000000020004" pitchFamily="2" charset="0"/>
                        </a:rPr>
                        <a:t>Expense.java</a:t>
                      </a:r>
                      <a:endParaRPr lang="en-US" sz="180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Helvetica Neue" panose="02000503000000020004" pitchFamily="2" charset="0"/>
                        </a:rPr>
                        <a:t>Data Model</a:t>
                      </a: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80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Helvetica Neue" panose="02000503000000020004" pitchFamily="2" charset="0"/>
                        </a:rPr>
                        <a:t>POJO with getters/setters, custom toJson()</a:t>
                      </a: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2333255"/>
                  </a:ext>
                </a:extLst>
              </a:tr>
              <a:tr h="620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>
                          <a:effectLst/>
                          <a:latin typeface="Helvetica Neue" panose="02000503000000020004" pitchFamily="2" charset="0"/>
                        </a:rPr>
                        <a:t>ExpenseManager.java</a:t>
                      </a:r>
                      <a:endParaRPr lang="en-US" sz="180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Helvetica Neue" panose="02000503000000020004" pitchFamily="2" charset="0"/>
                        </a:rPr>
                        <a:t>Business Logic</a:t>
                      </a: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80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Helvetica Neue" panose="02000503000000020004" pitchFamily="2" charset="0"/>
                        </a:rPr>
                        <a:t>Add, calculate, analyze expenses</a:t>
                      </a: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2981319"/>
                  </a:ext>
                </a:extLst>
              </a:tr>
              <a:tr h="620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>
                          <a:effectLst/>
                          <a:latin typeface="Helvetica Neue" panose="02000503000000020004" pitchFamily="2" charset="0"/>
                        </a:rPr>
                        <a:t>FileStorage.java</a:t>
                      </a:r>
                      <a:endParaRPr lang="en-US" sz="180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Helvetica Neue" panose="02000503000000020004" pitchFamily="2" charset="0"/>
                        </a:rPr>
                        <a:t>Persistence</a:t>
                      </a: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80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Helvetica Neue" panose="02000503000000020004" pitchFamily="2" charset="0"/>
                        </a:rPr>
                        <a:t>Custom JSON parser, file I/O</a:t>
                      </a: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4616851"/>
                  </a:ext>
                </a:extLst>
              </a:tr>
              <a:tr h="620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>
                          <a:effectLst/>
                          <a:latin typeface="Helvetica Neue" panose="02000503000000020004" pitchFamily="2" charset="0"/>
                        </a:rPr>
                        <a:t>ExpenseServer.java</a:t>
                      </a:r>
                      <a:endParaRPr lang="en-US" sz="180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effectLst/>
                          <a:latin typeface="Helvetica Neue" panose="02000503000000020004" pitchFamily="2" charset="0"/>
                        </a:rPr>
                        <a:t>HTTP Server</a:t>
                      </a: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80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effectLst/>
                          <a:latin typeface="Helvetica Neue" panose="02000503000000020004" pitchFamily="2" charset="0"/>
                        </a:rPr>
                        <a:t>REST API, request handling</a:t>
                      </a:r>
                    </a:p>
                  </a:txBody>
                  <a:tcPr marL="48885" marR="48885" marT="9777" marB="9777">
                    <a:lnL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A9A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7292152"/>
                  </a:ext>
                </a:extLst>
              </a:tr>
            </a:tbl>
          </a:graphicData>
        </a:graphic>
      </p:graphicFrame>
      <p:pic>
        <p:nvPicPr>
          <p:cNvPr id="44" name="Audio 43">
            <a:extLst>
              <a:ext uri="{FF2B5EF4-FFF2-40B4-BE49-F238E27FC236}">
                <a16:creationId xmlns:a16="http://schemas.microsoft.com/office/drawing/2014/main" id="{6DADB60C-3914-6EAA-A627-07B9DCA9F9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16"/>
    </mc:Choice>
    <mc:Fallback xmlns="">
      <p:transition spd="slow" advTm="87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639520"/>
            <a:ext cx="2571750" cy="171907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/>
              <a:t>Key Frontend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202" y="2807208"/>
            <a:ext cx="2571750" cy="3410712"/>
          </a:xfrm>
        </p:spPr>
        <p:txBody>
          <a:bodyPr anchor="t">
            <a:normAutofit/>
          </a:bodyPr>
          <a:lstStyle/>
          <a:p>
            <a:endParaRPr lang="en-US" sz="1900"/>
          </a:p>
          <a:p>
            <a:endParaRPr lang="en-US" sz="1900"/>
          </a:p>
          <a:p>
            <a:pPr marL="0" indent="0">
              <a:buNone/>
            </a:pPr>
            <a:endParaRPr lang="en-US" sz="1900"/>
          </a:p>
          <a:p>
            <a:pPr marL="0" indent="0">
              <a:buNone/>
            </a:pPr>
            <a:endParaRPr lang="en-US" sz="1900"/>
          </a:p>
          <a:p>
            <a:pPr marL="0" indent="0">
              <a:buNone/>
            </a:pPr>
            <a:endParaRPr lang="en-US" sz="1900"/>
          </a:p>
          <a:p>
            <a:pPr marL="0" indent="0">
              <a:buNone/>
            </a:pPr>
            <a:endParaRPr lang="en-US" sz="1900"/>
          </a:p>
          <a:p>
            <a:pPr marL="0" indent="0">
              <a:buNone/>
            </a:pPr>
            <a:endParaRPr lang="en-US" sz="1900"/>
          </a:p>
          <a:p>
            <a:pPr marL="0" indent="0">
              <a:buNone/>
            </a:pPr>
            <a:endParaRPr lang="en-US" sz="190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D22AA4D-2F55-5BB5-B54C-D6666799C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5750836"/>
              </p:ext>
            </p:extLst>
          </p:nvPr>
        </p:nvGraphicFramePr>
        <p:xfrm>
          <a:off x="3490722" y="1560408"/>
          <a:ext cx="5177791" cy="37371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9658">
                  <a:extLst>
                    <a:ext uri="{9D8B030D-6E8A-4147-A177-3AD203B41FA5}">
                      <a16:colId xmlns:a16="http://schemas.microsoft.com/office/drawing/2014/main" val="1957719987"/>
                    </a:ext>
                  </a:extLst>
                </a:gridCol>
                <a:gridCol w="1729792">
                  <a:extLst>
                    <a:ext uri="{9D8B030D-6E8A-4147-A177-3AD203B41FA5}">
                      <a16:colId xmlns:a16="http://schemas.microsoft.com/office/drawing/2014/main" val="423685077"/>
                    </a:ext>
                  </a:extLst>
                </a:gridCol>
                <a:gridCol w="1938341">
                  <a:extLst>
                    <a:ext uri="{9D8B030D-6E8A-4147-A177-3AD203B41FA5}">
                      <a16:colId xmlns:a16="http://schemas.microsoft.com/office/drawing/2014/main" val="3522351254"/>
                    </a:ext>
                  </a:extLst>
                </a:gridCol>
              </a:tblGrid>
              <a:tr h="617303">
                <a:tc>
                  <a:txBody>
                    <a:bodyPr/>
                    <a:lstStyle/>
                    <a:p>
                      <a:r>
                        <a:rPr lang="en-US" sz="1600"/>
                        <a:t>       Index.html</a:t>
                      </a:r>
                    </a:p>
                  </a:txBody>
                  <a:tcPr marL="83419" marR="83419" marT="41710" marB="41710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            App.js</a:t>
                      </a:r>
                    </a:p>
                  </a:txBody>
                  <a:tcPr marL="83419" marR="83419" marT="41710" marB="41710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        Style.css</a:t>
                      </a:r>
                    </a:p>
                  </a:txBody>
                  <a:tcPr marL="83419" marR="83419" marT="41710" marB="41710"/>
                </a:tc>
                <a:extLst>
                  <a:ext uri="{0D108BD9-81ED-4DB2-BD59-A6C34878D82A}">
                    <a16:rowId xmlns:a16="http://schemas.microsoft.com/office/drawing/2014/main" val="1940535557"/>
                  </a:ext>
                </a:extLst>
              </a:tr>
              <a:tr h="311988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Structure &amp; Layout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 expense form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Statistics cards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Chart containers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Expense table</a:t>
                      </a:r>
                    </a:p>
                    <a:p>
                      <a:endParaRPr lang="en-US" sz="1600"/>
                    </a:p>
                  </a:txBody>
                  <a:tcPr marL="83419" marR="83419" marT="41710" marB="4171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Dynamic Functionality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Fetch API calls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DOM manipulation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Chart.js rendering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Real-time updates</a:t>
                      </a:r>
                    </a:p>
                    <a:p>
                      <a:endParaRPr lang="en-US" sz="1600"/>
                    </a:p>
                  </a:txBody>
                  <a:tcPr marL="83419" marR="83419" marT="41710" marB="4171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Modern Styling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Gradient backgrounds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Responsive CSS Grid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Card-based design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Mobile-friendly layout</a:t>
                      </a:r>
                    </a:p>
                    <a:p>
                      <a:endParaRPr lang="en-US" sz="1600"/>
                    </a:p>
                  </a:txBody>
                  <a:tcPr marL="83419" marR="83419" marT="41710" marB="41710"/>
                </a:tc>
                <a:extLst>
                  <a:ext uri="{0D108BD9-81ED-4DB2-BD59-A6C34878D82A}">
                    <a16:rowId xmlns:a16="http://schemas.microsoft.com/office/drawing/2014/main" val="437260957"/>
                  </a:ext>
                </a:extLst>
              </a:tr>
            </a:tbl>
          </a:graphicData>
        </a:graphic>
      </p:graphicFrame>
      <p:pic>
        <p:nvPicPr>
          <p:cNvPr id="11" name="Audio 10">
            <a:extLst>
              <a:ext uri="{FF2B5EF4-FFF2-40B4-BE49-F238E27FC236}">
                <a16:creationId xmlns:a16="http://schemas.microsoft.com/office/drawing/2014/main" id="{3EFD6CFE-6DEC-029A-9B3E-8CA16F2A49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139"/>
    </mc:Choice>
    <mc:Fallback xmlns="">
      <p:transition spd="slow" advTm="60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24C40-C816-A13A-3A43-A4533FF01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09259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322A4-D572-194B-F4FF-0F9A3E8D3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06135"/>
            <a:ext cx="8229600" cy="6151865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3400" dirty="0"/>
              <a:t>expense-tracker/</a:t>
            </a:r>
          </a:p>
          <a:p>
            <a:pPr marL="0" indent="0">
              <a:buNone/>
            </a:pPr>
            <a:r>
              <a:rPr lang="en-US" sz="3400" dirty="0"/>
              <a:t> ├── </a:t>
            </a:r>
            <a:r>
              <a:rPr lang="en-US" sz="3400" dirty="0" err="1"/>
              <a:t>src</a:t>
            </a:r>
            <a:r>
              <a:rPr lang="en-US" sz="3400" dirty="0"/>
              <a:t>/</a:t>
            </a:r>
          </a:p>
          <a:p>
            <a:pPr marL="0" indent="0">
              <a:buNone/>
            </a:pPr>
            <a:r>
              <a:rPr lang="en-US" sz="3400" dirty="0"/>
              <a:t>│           └── main/</a:t>
            </a:r>
          </a:p>
          <a:p>
            <a:pPr marL="0" indent="0">
              <a:buNone/>
            </a:pPr>
            <a:r>
              <a:rPr lang="en-US" sz="3400" dirty="0"/>
              <a:t>│           └── java/</a:t>
            </a:r>
          </a:p>
          <a:p>
            <a:pPr marL="0" indent="0">
              <a:buNone/>
            </a:pPr>
            <a:r>
              <a:rPr lang="en-US" sz="3400" dirty="0"/>
              <a:t>│           └── com/</a:t>
            </a:r>
          </a:p>
          <a:p>
            <a:pPr marL="0" indent="0">
              <a:buNone/>
            </a:pPr>
            <a:r>
              <a:rPr lang="en-US" sz="3400" dirty="0"/>
              <a:t>│           └── </a:t>
            </a:r>
            <a:r>
              <a:rPr lang="en-US" sz="3400" dirty="0" err="1"/>
              <a:t>expensetracker</a:t>
            </a:r>
            <a:r>
              <a:rPr lang="en-US" sz="3400" dirty="0"/>
              <a:t>/</a:t>
            </a:r>
          </a:p>
          <a:p>
            <a:pPr marL="0" indent="0">
              <a:buNone/>
            </a:pPr>
            <a:r>
              <a:rPr lang="en-US" sz="3400" dirty="0"/>
              <a:t>│                                     ├── model/</a:t>
            </a:r>
          </a:p>
          <a:p>
            <a:pPr marL="0" indent="0">
              <a:buNone/>
            </a:pPr>
            <a:r>
              <a:rPr lang="en-US" sz="3400" dirty="0"/>
              <a:t>│                                               └── </a:t>
            </a:r>
            <a:r>
              <a:rPr lang="en-US" sz="3400" dirty="0" err="1"/>
              <a:t>Expense.java</a:t>
            </a:r>
            <a:endParaRPr lang="en-US" sz="3400" dirty="0"/>
          </a:p>
          <a:p>
            <a:pPr marL="0" indent="0">
              <a:buNone/>
            </a:pPr>
            <a:r>
              <a:rPr lang="en-US" sz="3400" dirty="0"/>
              <a:t>│                                     ├── service/</a:t>
            </a:r>
          </a:p>
          <a:p>
            <a:pPr marL="0" indent="0">
              <a:buNone/>
            </a:pPr>
            <a:r>
              <a:rPr lang="en-US" sz="3400" dirty="0"/>
              <a:t>│                                                ├── </a:t>
            </a:r>
            <a:r>
              <a:rPr lang="en-US" sz="3400" dirty="0" err="1"/>
              <a:t>ExpenseManager.java</a:t>
            </a:r>
            <a:endParaRPr lang="en-US" sz="3400" dirty="0"/>
          </a:p>
          <a:p>
            <a:pPr marL="0" indent="0">
              <a:buNone/>
            </a:pPr>
            <a:r>
              <a:rPr lang="en-US" sz="3400" dirty="0"/>
              <a:t>│                                                 └── </a:t>
            </a:r>
            <a:r>
              <a:rPr lang="en-US" sz="3400" dirty="0" err="1"/>
              <a:t>FileStorage.java</a:t>
            </a:r>
            <a:endParaRPr lang="en-US" sz="3400" dirty="0"/>
          </a:p>
          <a:p>
            <a:pPr marL="0" indent="0">
              <a:buNone/>
            </a:pPr>
            <a:r>
              <a:rPr lang="en-US" sz="3400" dirty="0"/>
              <a:t>│                                      └── server/</a:t>
            </a:r>
          </a:p>
          <a:p>
            <a:pPr marL="0" indent="0">
              <a:buNone/>
            </a:pPr>
            <a:r>
              <a:rPr lang="en-US" sz="3400" dirty="0"/>
              <a:t>│                                                   └── </a:t>
            </a:r>
            <a:r>
              <a:rPr lang="en-US" sz="3400" dirty="0" err="1"/>
              <a:t>ExpenseServer.java</a:t>
            </a:r>
            <a:endParaRPr lang="en-US" sz="3400" dirty="0"/>
          </a:p>
          <a:p>
            <a:pPr marL="0" indent="0">
              <a:buNone/>
            </a:pPr>
            <a:r>
              <a:rPr lang="en-US" sz="3400" dirty="0"/>
              <a:t>├── frontend/</a:t>
            </a:r>
          </a:p>
          <a:p>
            <a:pPr marL="0" indent="0">
              <a:buNone/>
            </a:pPr>
            <a:r>
              <a:rPr lang="en-US" sz="3400" dirty="0"/>
              <a:t>│              ├── </a:t>
            </a:r>
            <a:r>
              <a:rPr lang="en-US" sz="3400" dirty="0" err="1"/>
              <a:t>index.html</a:t>
            </a:r>
            <a:endParaRPr lang="en-US" sz="3400" dirty="0"/>
          </a:p>
          <a:p>
            <a:pPr marL="0" indent="0">
              <a:buNone/>
            </a:pPr>
            <a:r>
              <a:rPr lang="en-US" sz="3400" dirty="0"/>
              <a:t>│              ├── </a:t>
            </a:r>
            <a:r>
              <a:rPr lang="en-US" sz="3400" dirty="0" err="1"/>
              <a:t>style.css</a:t>
            </a:r>
            <a:endParaRPr lang="en-US" sz="3400" dirty="0"/>
          </a:p>
          <a:p>
            <a:pPr marL="0" indent="0">
              <a:buNone/>
            </a:pPr>
            <a:r>
              <a:rPr lang="en-US" sz="3400" dirty="0"/>
              <a:t>│               └── </a:t>
            </a:r>
            <a:r>
              <a:rPr lang="en-US" sz="3400" dirty="0" err="1"/>
              <a:t>app.js</a:t>
            </a:r>
            <a:endParaRPr lang="en-US" sz="3400" dirty="0"/>
          </a:p>
          <a:p>
            <a:pPr marL="0" indent="0">
              <a:buNone/>
            </a:pPr>
            <a:r>
              <a:rPr lang="en-US" sz="3400" dirty="0"/>
              <a:t>├── data/</a:t>
            </a:r>
          </a:p>
          <a:p>
            <a:pPr marL="0" indent="0">
              <a:buNone/>
            </a:pPr>
            <a:r>
              <a:rPr lang="en-US" sz="3400" dirty="0"/>
              <a:t>│              └── </a:t>
            </a:r>
            <a:r>
              <a:rPr lang="en-US" sz="3400" dirty="0" err="1"/>
              <a:t>expenses.json</a:t>
            </a:r>
            <a:r>
              <a:rPr lang="en-US" sz="3400" dirty="0"/>
              <a:t> (auto-generated)</a:t>
            </a:r>
          </a:p>
          <a:p>
            <a:pPr marL="0" indent="0">
              <a:buNone/>
            </a:pPr>
            <a:r>
              <a:rPr lang="en-US" sz="3400" dirty="0"/>
              <a:t>├── test/</a:t>
            </a:r>
          </a:p>
          <a:p>
            <a:pPr marL="0" indent="0">
              <a:buNone/>
            </a:pPr>
            <a:r>
              <a:rPr lang="en-US" sz="3400" dirty="0"/>
              <a:t>│              └── seed-</a:t>
            </a:r>
            <a:r>
              <a:rPr lang="en-US" sz="3400" dirty="0" err="1"/>
              <a:t>data.json</a:t>
            </a:r>
            <a:endParaRPr lang="en-US" sz="3400" dirty="0"/>
          </a:p>
          <a:p>
            <a:pPr marL="0" indent="0">
              <a:buNone/>
            </a:pPr>
            <a:r>
              <a:rPr lang="en-US" sz="3400" dirty="0"/>
              <a:t>└── </a:t>
            </a:r>
            <a:r>
              <a:rPr lang="en-US" sz="3400" dirty="0" err="1"/>
              <a:t>README.md</a:t>
            </a:r>
            <a:endParaRPr lang="en-US" sz="3400" dirty="0"/>
          </a:p>
          <a:p>
            <a:pPr marL="0" indent="0">
              <a:buNone/>
            </a:pPr>
            <a:endParaRPr lang="en-US" sz="3400" dirty="0"/>
          </a:p>
          <a:p>
            <a:endParaRPr lang="en-US" dirty="0"/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B8127738-CC30-C36F-D409-122561FF67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47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20"/>
    </mc:Choice>
    <mc:Fallback xmlns="">
      <p:transition spd="slow" advTm="40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</p:spPr>
        <p:txBody>
          <a:bodyPr>
            <a:normAutofit/>
          </a:bodyPr>
          <a:lstStyle/>
          <a:p>
            <a:r>
              <a:rPr lang="en-US" sz="3200" dirty="0"/>
              <a:t>How to Run - Compilation &amp; Execution</a:t>
            </a:r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E78906FD-2A33-E944-31D6-D29DCC32B1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6601465"/>
              </p:ext>
            </p:extLst>
          </p:nvPr>
        </p:nvGraphicFramePr>
        <p:xfrm>
          <a:off x="457200" y="1295400"/>
          <a:ext cx="8229600" cy="5126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Audio 7">
            <a:extLst>
              <a:ext uri="{FF2B5EF4-FFF2-40B4-BE49-F238E27FC236}">
                <a16:creationId xmlns:a16="http://schemas.microsoft.com/office/drawing/2014/main" id="{45A358D6-BE65-0D8E-8409-FFE9AB6FC2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218"/>
    </mc:Choice>
    <mc:Fallback xmlns="">
      <p:transition spd="slow" advTm="69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BA2DE-9221-4E36-9805-7618B997E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0359" y="346841"/>
            <a:ext cx="8229600" cy="100899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Testing 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3F54877-F858-AAD6-1459-3BAE891462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9422463"/>
              </p:ext>
            </p:extLst>
          </p:nvPr>
        </p:nvGraphicFramePr>
        <p:xfrm>
          <a:off x="457200" y="1019504"/>
          <a:ext cx="8229600" cy="51066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Audio 7">
            <a:extLst>
              <a:ext uri="{FF2B5EF4-FFF2-40B4-BE49-F238E27FC236}">
                <a16:creationId xmlns:a16="http://schemas.microsoft.com/office/drawing/2014/main" id="{0A088927-3A56-6338-BF6C-8EBFDEBE00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11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338"/>
    </mc:Choice>
    <mc:Fallback>
      <p:transition spd="slow" advTm="54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D54A1-D3D7-E121-1B7E-8A22241FD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Verification</a:t>
            </a:r>
            <a:endParaRPr lang="en-US" dirty="0"/>
          </a:p>
        </p:txBody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CF9537BE-6863-5A2B-F27B-F563C15C0CD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2303" y="1757855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6" name="Audio 15">
            <a:extLst>
              <a:ext uri="{FF2B5EF4-FFF2-40B4-BE49-F238E27FC236}">
                <a16:creationId xmlns:a16="http://schemas.microsoft.com/office/drawing/2014/main" id="{2596827A-8ECF-9E26-CBCF-4DD18B02C4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321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161"/>
    </mc:Choice>
    <mc:Fallback xmlns="">
      <p:transition spd="slow" advTm="46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BCE00-FB7F-FC61-C8E2-7E50BF26A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351" y="240241"/>
            <a:ext cx="8070041" cy="1228299"/>
          </a:xfrm>
        </p:spPr>
        <p:txBody>
          <a:bodyPr>
            <a:normAutofit/>
          </a:bodyPr>
          <a:lstStyle/>
          <a:p>
            <a:r>
              <a:rPr lang="en-US" sz="3500" dirty="0"/>
              <a:t>Test data and Seed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F66CF-8437-F6F3-8D81-8AEEC43892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351" y="2321476"/>
            <a:ext cx="3648656" cy="385072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endParaRPr lang="en-US" sz="1300" b="1" dirty="0"/>
          </a:p>
          <a:p>
            <a:pPr>
              <a:lnSpc>
                <a:spcPct val="90000"/>
              </a:lnSpc>
            </a:pPr>
            <a:endParaRPr lang="en-US" sz="1300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800" dirty="0"/>
              <a:t>The </a:t>
            </a:r>
            <a:r>
              <a:rPr lang="en-US" sz="1800" b="1" dirty="0"/>
              <a:t>test/seed-</a:t>
            </a:r>
            <a:r>
              <a:rPr lang="en-US" sz="1800" b="1" dirty="0" err="1"/>
              <a:t>data.json</a:t>
            </a:r>
            <a:r>
              <a:rPr lang="en-US" sz="1800" dirty="0"/>
              <a:t> file contains 12 sample expenses:</a:t>
            </a:r>
          </a:p>
          <a:p>
            <a:pPr>
              <a:lnSpc>
                <a:spcPct val="90000"/>
              </a:lnSpc>
            </a:pPr>
            <a:endParaRPr lang="en-US" sz="1800" b="1" dirty="0"/>
          </a:p>
          <a:p>
            <a:pPr>
              <a:lnSpc>
                <a:spcPct val="90000"/>
              </a:lnSpc>
            </a:pPr>
            <a:endParaRPr lang="en-US" sz="1800" b="1" dirty="0"/>
          </a:p>
          <a:p>
            <a:pPr>
              <a:lnSpc>
                <a:spcPct val="90000"/>
              </a:lnSpc>
            </a:pPr>
            <a:endParaRPr lang="en-US" sz="1800" b="1" dirty="0"/>
          </a:p>
          <a:p>
            <a:pPr>
              <a:lnSpc>
                <a:spcPct val="90000"/>
              </a:lnSpc>
            </a:pPr>
            <a:endParaRPr lang="en-US" sz="1800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800" b="1" dirty="0"/>
              <a:t>Total</a:t>
            </a:r>
            <a:r>
              <a:rPr lang="en-US" sz="1800" dirty="0"/>
              <a:t>: $965.00</a:t>
            </a:r>
            <a:br>
              <a:rPr lang="en-US" sz="1800" dirty="0"/>
            </a:br>
            <a:r>
              <a:rPr lang="en-US" sz="1800" b="1" dirty="0"/>
              <a:t>Date Range</a:t>
            </a:r>
            <a:r>
              <a:rPr lang="en-US" sz="1800" dirty="0"/>
              <a:t>: January 1-8, 2025</a:t>
            </a:r>
            <a:br>
              <a:rPr lang="en-US" sz="1800" dirty="0"/>
            </a:br>
            <a:r>
              <a:rPr lang="en-US" sz="1800" b="1" dirty="0"/>
              <a:t>Highest</a:t>
            </a:r>
            <a:r>
              <a:rPr lang="en-US" sz="1800" dirty="0"/>
              <a:t>: Bills ($215.00)</a:t>
            </a:r>
            <a:br>
              <a:rPr lang="en-US" sz="1800" dirty="0"/>
            </a:br>
            <a:r>
              <a:rPr lang="en-US" sz="1800" b="1" dirty="0"/>
              <a:t>Lowest</a:t>
            </a:r>
            <a:r>
              <a:rPr lang="en-US" sz="1800" dirty="0"/>
              <a:t>: Transport ($55.00</a:t>
            </a:r>
          </a:p>
          <a:p>
            <a:pPr>
              <a:lnSpc>
                <a:spcPct val="90000"/>
              </a:lnSpc>
            </a:pPr>
            <a:endParaRPr lang="en-US" sz="13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B9FCEBF-DCAC-2B97-2365-68DB18DE97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6623521"/>
              </p:ext>
            </p:extLst>
          </p:nvPr>
        </p:nvGraphicFramePr>
        <p:xfrm>
          <a:off x="5072239" y="2321476"/>
          <a:ext cx="3254651" cy="3807413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407488">
                  <a:extLst>
                    <a:ext uri="{9D8B030D-6E8A-4147-A177-3AD203B41FA5}">
                      <a16:colId xmlns:a16="http://schemas.microsoft.com/office/drawing/2014/main" val="1373633686"/>
                    </a:ext>
                  </a:extLst>
                </a:gridCol>
                <a:gridCol w="931482">
                  <a:extLst>
                    <a:ext uri="{9D8B030D-6E8A-4147-A177-3AD203B41FA5}">
                      <a16:colId xmlns:a16="http://schemas.microsoft.com/office/drawing/2014/main" val="3081379362"/>
                    </a:ext>
                  </a:extLst>
                </a:gridCol>
                <a:gridCol w="915681">
                  <a:extLst>
                    <a:ext uri="{9D8B030D-6E8A-4147-A177-3AD203B41FA5}">
                      <a16:colId xmlns:a16="http://schemas.microsoft.com/office/drawing/2014/main" val="1127713315"/>
                    </a:ext>
                  </a:extLst>
                </a:gridCol>
              </a:tblGrid>
              <a:tr h="54229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1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Category</a:t>
                      </a:r>
                    </a:p>
                  </a:txBody>
                  <a:tcPr marL="79637" marR="79175" marT="22753" marB="170651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1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Count</a:t>
                      </a:r>
                    </a:p>
                  </a:txBody>
                  <a:tcPr marL="79637" marR="79175" marT="22753" marB="170651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1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Total</a:t>
                      </a:r>
                    </a:p>
                  </a:txBody>
                  <a:tcPr marL="79637" marR="79175" marT="22753" marB="170651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1419698"/>
                  </a:ext>
                </a:extLst>
              </a:tr>
              <a:tr h="4664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Food</a:t>
                      </a:r>
                    </a:p>
                  </a:txBody>
                  <a:tcPr marL="79637" marR="79175" marT="22753" marB="170651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3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$125.00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7809296"/>
                  </a:ext>
                </a:extLst>
              </a:tr>
              <a:tr h="4664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Transport</a:t>
                      </a:r>
                    </a:p>
                  </a:txBody>
                  <a:tcPr marL="79637" marR="79175" marT="22753" marB="170651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2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$55.00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7822642"/>
                  </a:ext>
                </a:extLst>
              </a:tr>
              <a:tr h="4664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Entertainment</a:t>
                      </a:r>
                    </a:p>
                  </a:txBody>
                  <a:tcPr marL="79637" marR="79175" marT="22753" marB="170651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2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$135.00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7176260"/>
                  </a:ext>
                </a:extLst>
              </a:tr>
              <a:tr h="4664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Bills</a:t>
                      </a:r>
                    </a:p>
                  </a:txBody>
                  <a:tcPr marL="79637" marR="79175" marT="22753" marB="170651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2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$215.00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120689"/>
                  </a:ext>
                </a:extLst>
              </a:tr>
              <a:tr h="4664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Shopping</a:t>
                      </a:r>
                    </a:p>
                  </a:txBody>
                  <a:tcPr marL="79637" marR="79175" marT="22753" marB="170651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1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$200.00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4497945"/>
                  </a:ext>
                </a:extLst>
              </a:tr>
              <a:tr h="4664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Healthcare</a:t>
                      </a:r>
                    </a:p>
                  </a:txBody>
                  <a:tcPr marL="79637" marR="79175" marT="22753" marB="170651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1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$85.00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7898151"/>
                  </a:ext>
                </a:extLst>
              </a:tr>
              <a:tr h="4664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Education</a:t>
                      </a:r>
                    </a:p>
                  </a:txBody>
                  <a:tcPr marL="79637" marR="79175" marT="22753" marB="170651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1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  <a:latin typeface=".AppleSystemUIFont"/>
                        </a:rPr>
                        <a:t>$150.00</a:t>
                      </a:r>
                    </a:p>
                  </a:txBody>
                  <a:tcPr marL="79637" marR="79175" marT="22753" marB="17065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4866920"/>
                  </a:ext>
                </a:extLst>
              </a:tr>
            </a:tbl>
          </a:graphicData>
        </a:graphic>
      </p:graphicFrame>
      <p:pic>
        <p:nvPicPr>
          <p:cNvPr id="8" name="Audio 7">
            <a:extLst>
              <a:ext uri="{FF2B5EF4-FFF2-40B4-BE49-F238E27FC236}">
                <a16:creationId xmlns:a16="http://schemas.microsoft.com/office/drawing/2014/main" id="{CAA1CAB1-FCB8-2B96-678E-CB681CC58A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49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42"/>
    </mc:Choice>
    <mc:Fallback xmlns="">
      <p:transition spd="slow" advTm="28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369</TotalTime>
  <Words>923</Words>
  <Application>Microsoft Macintosh PowerPoint</Application>
  <PresentationFormat>On-screen Show (4:3)</PresentationFormat>
  <Paragraphs>189</Paragraphs>
  <Slides>16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.AppleSystemUIFont</vt:lpstr>
      <vt:lpstr>Arial</vt:lpstr>
      <vt:lpstr>Calibri</vt:lpstr>
      <vt:lpstr>Calibri Light</vt:lpstr>
      <vt:lpstr>Helvetica Neue</vt:lpstr>
      <vt:lpstr>Office 2013 - 2022 Theme</vt:lpstr>
      <vt:lpstr>Simple Expense Tracker Application</vt:lpstr>
      <vt:lpstr>Approach &amp; Design</vt:lpstr>
      <vt:lpstr>Key Backend Files</vt:lpstr>
      <vt:lpstr>Key Frontend Files</vt:lpstr>
      <vt:lpstr>Project Structure</vt:lpstr>
      <vt:lpstr>How to Run - Compilation &amp; Execution</vt:lpstr>
      <vt:lpstr>Testing  </vt:lpstr>
      <vt:lpstr>Verification</vt:lpstr>
      <vt:lpstr>Test data and Seed Data</vt:lpstr>
      <vt:lpstr> Expenses.json  [   {"id":1,"category":"Transport","amount":50.00,"date":"2026-01-22","description":"bus"},   {"id":3,"category":"Entertainment","amount":60.00,"date":"2026-01-08","description":""},   {"id":4,"category":"Education","amount":70.00,"date":"2026-01-08","description":""},   {"id":5,"category":"Transport","amount":90.00,"date":"2026-01-08","description":""},   {"id":6,"category":"Entertainment","amount":80.00,"date":"2026-01-08","description":""},   {"id":7,"category":"Entertainment","amount":90.00,"date":"2026-01-08","description":""} ] </vt:lpstr>
      <vt:lpstr>Key Features</vt:lpstr>
      <vt:lpstr>OUTPUT</vt:lpstr>
      <vt:lpstr>               GITHUB</vt:lpstr>
      <vt:lpstr>Future Improvements</vt:lpstr>
      <vt:lpstr>Summary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Alekya Sammangi</cp:lastModifiedBy>
  <cp:revision>6</cp:revision>
  <dcterms:created xsi:type="dcterms:W3CDTF">2013-01-27T09:14:16Z</dcterms:created>
  <dcterms:modified xsi:type="dcterms:W3CDTF">2026-01-09T01:10:06Z</dcterms:modified>
  <cp:category/>
</cp:coreProperties>
</file>

<file path=docProps/thumbnail.jpeg>
</file>